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1676" r:id="rId5"/>
    <p:sldId id="258" r:id="rId6"/>
    <p:sldId id="1680" r:id="rId7"/>
    <p:sldId id="1670" r:id="rId8"/>
    <p:sldId id="1682" r:id="rId9"/>
    <p:sldId id="1697" r:id="rId10"/>
    <p:sldId id="1691" r:id="rId11"/>
    <p:sldId id="1699" r:id="rId12"/>
    <p:sldId id="1695" r:id="rId13"/>
    <p:sldId id="1696" r:id="rId14"/>
    <p:sldId id="1692" r:id="rId15"/>
    <p:sldId id="168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7D6"/>
    <a:srgbClr val="156082"/>
    <a:srgbClr val="E97132"/>
    <a:srgbClr val="051D40"/>
    <a:srgbClr val="DFDED3"/>
    <a:srgbClr val="0F9ED5"/>
    <a:srgbClr val="404040"/>
    <a:srgbClr val="FFFFFF"/>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49" autoAdjust="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Less than 3 /col jobs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Prod Hours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2023</c:v>
                </c:pt>
                <c:pt idx="1">
                  <c:v>2024</c:v>
                </c:pt>
              </c:numCache>
            </c:numRef>
          </c:cat>
          <c:val>
            <c:numRef>
              <c:f>Sheet1!$B$2:$B$3</c:f>
              <c:numCache>
                <c:formatCode>General</c:formatCode>
                <c:ptCount val="2"/>
                <c:pt idx="0">
                  <c:v>4689</c:v>
                </c:pt>
                <c:pt idx="1">
                  <c:v>4206</c:v>
                </c:pt>
              </c:numCache>
            </c:numRef>
          </c:val>
          <c:extLst>
            <c:ext xmlns:c16="http://schemas.microsoft.com/office/drawing/2014/chart" uri="{C3380CC4-5D6E-409C-BE32-E72D297353CC}">
              <c16:uniqueId val="{00000000-3527-49CC-ABD5-46847443E0ED}"/>
            </c:ext>
          </c:extLst>
        </c:ser>
        <c:ser>
          <c:idx val="1"/>
          <c:order val="1"/>
          <c:tx>
            <c:strRef>
              <c:f>Sheet1!$C$1</c:f>
              <c:strCache>
                <c:ptCount val="1"/>
                <c:pt idx="0">
                  <c:v>QC Hours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2023</c:v>
                </c:pt>
                <c:pt idx="1">
                  <c:v>2024</c:v>
                </c:pt>
              </c:numCache>
            </c:numRef>
          </c:cat>
          <c:val>
            <c:numRef>
              <c:f>Sheet1!$C$2:$C$3</c:f>
              <c:numCache>
                <c:formatCode>General</c:formatCode>
                <c:ptCount val="2"/>
                <c:pt idx="0">
                  <c:v>1563</c:v>
                </c:pt>
                <c:pt idx="1">
                  <c:v>1402</c:v>
                </c:pt>
              </c:numCache>
            </c:numRef>
          </c:val>
          <c:extLst>
            <c:ext xmlns:c16="http://schemas.microsoft.com/office/drawing/2014/chart" uri="{C3380CC4-5D6E-409C-BE32-E72D297353CC}">
              <c16:uniqueId val="{00000001-3527-49CC-ABD5-46847443E0ED}"/>
            </c:ext>
          </c:extLst>
        </c:ser>
        <c:dLbls>
          <c:dLblPos val="outEnd"/>
          <c:showLegendKey val="0"/>
          <c:showVal val="1"/>
          <c:showCatName val="0"/>
          <c:showSerName val="0"/>
          <c:showPercent val="0"/>
          <c:showBubbleSize val="0"/>
        </c:dLbls>
        <c:gapWidth val="75"/>
        <c:overlap val="-25"/>
        <c:axId val="917560224"/>
        <c:axId val="917564064"/>
      </c:barChart>
      <c:catAx>
        <c:axId val="917560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7564064"/>
        <c:crosses val="autoZero"/>
        <c:auto val="1"/>
        <c:lblAlgn val="ctr"/>
        <c:lblOffset val="100"/>
        <c:noMultiLvlLbl val="0"/>
      </c:catAx>
      <c:valAx>
        <c:axId val="917564064"/>
        <c:scaling>
          <c:orientation val="minMax"/>
        </c:scaling>
        <c:delete val="1"/>
        <c:axPos val="l"/>
        <c:numFmt formatCode="General" sourceLinked="1"/>
        <c:majorTickMark val="none"/>
        <c:minorTickMark val="none"/>
        <c:tickLblPos val="nextTo"/>
        <c:crossAx val="917560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Digital PP jobs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Prod Hours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2023</c:v>
                </c:pt>
                <c:pt idx="1">
                  <c:v>2024</c:v>
                </c:pt>
              </c:numCache>
            </c:numRef>
          </c:cat>
          <c:val>
            <c:numRef>
              <c:f>Sheet1!$B$2:$B$3</c:f>
              <c:numCache>
                <c:formatCode>General</c:formatCode>
                <c:ptCount val="2"/>
                <c:pt idx="0">
                  <c:v>3318</c:v>
                </c:pt>
                <c:pt idx="1">
                  <c:v>3002</c:v>
                </c:pt>
              </c:numCache>
            </c:numRef>
          </c:val>
          <c:extLst>
            <c:ext xmlns:c16="http://schemas.microsoft.com/office/drawing/2014/chart" uri="{C3380CC4-5D6E-409C-BE32-E72D297353CC}">
              <c16:uniqueId val="{00000000-29A3-4E7B-808D-1108D3134D36}"/>
            </c:ext>
          </c:extLst>
        </c:ser>
        <c:ser>
          <c:idx val="1"/>
          <c:order val="1"/>
          <c:tx>
            <c:strRef>
              <c:f>Sheet1!$C$1</c:f>
              <c:strCache>
                <c:ptCount val="1"/>
                <c:pt idx="0">
                  <c:v>QC Hours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2023</c:v>
                </c:pt>
                <c:pt idx="1">
                  <c:v>2024</c:v>
                </c:pt>
              </c:numCache>
            </c:numRef>
          </c:cat>
          <c:val>
            <c:numRef>
              <c:f>Sheet1!$C$2:$C$3</c:f>
              <c:numCache>
                <c:formatCode>General</c:formatCode>
                <c:ptCount val="2"/>
                <c:pt idx="0">
                  <c:v>1251</c:v>
                </c:pt>
                <c:pt idx="1">
                  <c:v>1001</c:v>
                </c:pt>
              </c:numCache>
            </c:numRef>
          </c:val>
          <c:extLst>
            <c:ext xmlns:c16="http://schemas.microsoft.com/office/drawing/2014/chart" uri="{C3380CC4-5D6E-409C-BE32-E72D297353CC}">
              <c16:uniqueId val="{00000001-29A3-4E7B-808D-1108D3134D36}"/>
            </c:ext>
          </c:extLst>
        </c:ser>
        <c:dLbls>
          <c:dLblPos val="outEnd"/>
          <c:showLegendKey val="0"/>
          <c:showVal val="1"/>
          <c:showCatName val="0"/>
          <c:showSerName val="0"/>
          <c:showPercent val="0"/>
          <c:showBubbleSize val="0"/>
        </c:dLbls>
        <c:gapWidth val="75"/>
        <c:overlap val="-25"/>
        <c:axId val="917560224"/>
        <c:axId val="917564064"/>
      </c:barChart>
      <c:catAx>
        <c:axId val="917560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7564064"/>
        <c:crosses val="autoZero"/>
        <c:auto val="1"/>
        <c:lblAlgn val="ctr"/>
        <c:lblOffset val="100"/>
        <c:noMultiLvlLbl val="0"/>
      </c:catAx>
      <c:valAx>
        <c:axId val="917564064"/>
        <c:scaling>
          <c:orientation val="minMax"/>
        </c:scaling>
        <c:delete val="1"/>
        <c:axPos val="l"/>
        <c:numFmt formatCode="General" sourceLinked="1"/>
        <c:majorTickMark val="none"/>
        <c:minorTickMark val="none"/>
        <c:tickLblPos val="nextTo"/>
        <c:crossAx val="91756022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75DF4-64C4-425A-89DE-07A77333523E}" type="datetimeFigureOut">
              <a:rPr lang="en-IN" smtClean="0"/>
              <a:t>25-03-2025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775F33-B10C-4885-B093-22B4B612C824}" type="slidenum">
              <a:rPr lang="en-IN" smtClean="0"/>
              <a:t>‹#›</a:t>
            </a:fld>
            <a:endParaRPr lang="en-IN"/>
          </a:p>
        </p:txBody>
      </p:sp>
    </p:spTree>
    <p:extLst>
      <p:ext uri="{BB962C8B-B14F-4D97-AF65-F5344CB8AC3E}">
        <p14:creationId xmlns:p14="http://schemas.microsoft.com/office/powerpoint/2010/main" val="1743006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639BD-94D0-4796-EA0A-B2668AF36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A65D78-EF85-2E40-DCCB-60B38910D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B0423-55C1-5D8B-C235-8340E7E52850}"/>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B56D4698-7359-67A1-3542-6F566D52A1DF}"/>
              </a:ext>
            </a:extLst>
          </p:cNvPr>
          <p:cNvSpPr>
            <a:spLocks noGrp="1"/>
          </p:cNvSpPr>
          <p:nvPr>
            <p:ph type="sldNum" sz="quarter" idx="10"/>
          </p:nvPr>
        </p:nvSpPr>
        <p:spPr/>
        <p:txBody>
          <a:bodyPr/>
          <a:lstStyle/>
          <a:p>
            <a:fld id="{E502A053-9E28-4D4C-B446-3C2814735BD1}" type="slidenum">
              <a:rPr lang="en-US" smtClean="0"/>
              <a:t>1</a:t>
            </a:fld>
            <a:endParaRPr lang="en-US"/>
          </a:p>
        </p:txBody>
      </p:sp>
    </p:spTree>
    <p:extLst>
      <p:ext uri="{BB962C8B-B14F-4D97-AF65-F5344CB8AC3E}">
        <p14:creationId xmlns:p14="http://schemas.microsoft.com/office/powerpoint/2010/main" val="2706682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fb8d6ea64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fb8d6ea64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775F33-B10C-4885-B093-22B4B612C824}" type="slidenum">
              <a:rPr lang="en-IN" smtClean="0"/>
              <a:t>3</a:t>
            </a:fld>
            <a:endParaRPr lang="en-IN"/>
          </a:p>
        </p:txBody>
      </p:sp>
    </p:spTree>
    <p:extLst>
      <p:ext uri="{BB962C8B-B14F-4D97-AF65-F5344CB8AC3E}">
        <p14:creationId xmlns:p14="http://schemas.microsoft.com/office/powerpoint/2010/main" val="262707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775F33-B10C-4885-B093-22B4B612C824}" type="slidenum">
              <a:rPr lang="en-IN" smtClean="0"/>
              <a:t>4</a:t>
            </a:fld>
            <a:endParaRPr lang="en-IN"/>
          </a:p>
        </p:txBody>
      </p:sp>
    </p:spTree>
    <p:extLst>
      <p:ext uri="{BB962C8B-B14F-4D97-AF65-F5344CB8AC3E}">
        <p14:creationId xmlns:p14="http://schemas.microsoft.com/office/powerpoint/2010/main" val="325780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775F33-B10C-4885-B093-22B4B612C824}" type="slidenum">
              <a:rPr lang="en-IN" smtClean="0"/>
              <a:t>6</a:t>
            </a:fld>
            <a:endParaRPr lang="en-IN"/>
          </a:p>
        </p:txBody>
      </p:sp>
    </p:spTree>
    <p:extLst>
      <p:ext uri="{BB962C8B-B14F-4D97-AF65-F5344CB8AC3E}">
        <p14:creationId xmlns:p14="http://schemas.microsoft.com/office/powerpoint/2010/main" val="214759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775F33-B10C-4885-B093-22B4B612C824}" type="slidenum">
              <a:rPr lang="en-IN" smtClean="0"/>
              <a:t>9</a:t>
            </a:fld>
            <a:endParaRPr lang="en-IN"/>
          </a:p>
        </p:txBody>
      </p:sp>
    </p:spTree>
    <p:extLst>
      <p:ext uri="{BB962C8B-B14F-4D97-AF65-F5344CB8AC3E}">
        <p14:creationId xmlns:p14="http://schemas.microsoft.com/office/powerpoint/2010/main" val="975976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E483A-FBC0-635D-3E45-72790044A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5C81D-483F-EC6D-34A0-1354B1319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E6E9A1-AE5F-D5BC-C352-DA314EAD15D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B207CF-579E-0347-3545-A95680C259E1}"/>
              </a:ext>
            </a:extLst>
          </p:cNvPr>
          <p:cNvSpPr>
            <a:spLocks noGrp="1"/>
          </p:cNvSpPr>
          <p:nvPr>
            <p:ph type="sldNum" sz="quarter" idx="5"/>
          </p:nvPr>
        </p:nvSpPr>
        <p:spPr/>
        <p:txBody>
          <a:bodyPr/>
          <a:lstStyle/>
          <a:p>
            <a:fld id="{12775F33-B10C-4885-B093-22B4B612C824}" type="slidenum">
              <a:rPr lang="en-IN" smtClean="0"/>
              <a:t>10</a:t>
            </a:fld>
            <a:endParaRPr lang="en-IN"/>
          </a:p>
        </p:txBody>
      </p:sp>
    </p:spTree>
    <p:extLst>
      <p:ext uri="{BB962C8B-B14F-4D97-AF65-F5344CB8AC3E}">
        <p14:creationId xmlns:p14="http://schemas.microsoft.com/office/powerpoint/2010/main" val="2800943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775F33-B10C-4885-B093-22B4B612C824}" type="slidenum">
              <a:rPr lang="en-IN" smtClean="0"/>
              <a:t>11</a:t>
            </a:fld>
            <a:endParaRPr lang="en-IN"/>
          </a:p>
        </p:txBody>
      </p:sp>
    </p:spTree>
    <p:extLst>
      <p:ext uri="{BB962C8B-B14F-4D97-AF65-F5344CB8AC3E}">
        <p14:creationId xmlns:p14="http://schemas.microsoft.com/office/powerpoint/2010/main" val="4194537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2E55-C152-01BE-17C8-7FA2C39B17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6200FAF-0A04-2306-C736-19AB653F0C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47C734-6CD1-B8E6-F120-2DFE9CCF450D}"/>
              </a:ext>
            </a:extLst>
          </p:cNvPr>
          <p:cNvSpPr>
            <a:spLocks noGrp="1"/>
          </p:cNvSpPr>
          <p:nvPr>
            <p:ph type="dt" sz="half" idx="10"/>
          </p:nvPr>
        </p:nvSpPr>
        <p:spPr/>
        <p:txBody>
          <a:bodyPr/>
          <a:lstStyle/>
          <a:p>
            <a:fld id="{0182BA92-A6AC-4E25-BEDC-29685CA82471}" type="datetimeFigureOut">
              <a:rPr lang="en-IN" smtClean="0"/>
              <a:t>25-03-2025</a:t>
            </a:fld>
            <a:endParaRPr lang="en-IN"/>
          </a:p>
        </p:txBody>
      </p:sp>
      <p:sp>
        <p:nvSpPr>
          <p:cNvPr id="5" name="Footer Placeholder 4">
            <a:extLst>
              <a:ext uri="{FF2B5EF4-FFF2-40B4-BE49-F238E27FC236}">
                <a16:creationId xmlns:a16="http://schemas.microsoft.com/office/drawing/2014/main" id="{89F4E68D-57E0-BD1D-2AE3-58E42F1A00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F33CD4-BCB3-3966-1194-2BA1E5393930}"/>
              </a:ext>
            </a:extLst>
          </p:cNvPr>
          <p:cNvSpPr>
            <a:spLocks noGrp="1"/>
          </p:cNvSpPr>
          <p:nvPr>
            <p:ph type="sldNum" sz="quarter" idx="12"/>
          </p:nvPr>
        </p:nvSpPr>
        <p:spPr/>
        <p:txBody>
          <a:bodyPr/>
          <a:lstStyle/>
          <a:p>
            <a:fld id="{7A819077-46EF-40B4-948F-F924C62D28B3}" type="slidenum">
              <a:rPr lang="en-IN" smtClean="0"/>
              <a:t>‹#›</a:t>
            </a:fld>
            <a:endParaRPr lang="en-IN"/>
          </a:p>
        </p:txBody>
      </p:sp>
    </p:spTree>
    <p:extLst>
      <p:ext uri="{BB962C8B-B14F-4D97-AF65-F5344CB8AC3E}">
        <p14:creationId xmlns:p14="http://schemas.microsoft.com/office/powerpoint/2010/main" val="2788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E055-DC41-E368-FB3E-B8A015DA57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ACFB2B-AF4C-19A5-4348-616A7BC84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4C2B93-685C-014F-28E0-4A73752C65C3}"/>
              </a:ext>
            </a:extLst>
          </p:cNvPr>
          <p:cNvSpPr>
            <a:spLocks noGrp="1"/>
          </p:cNvSpPr>
          <p:nvPr>
            <p:ph type="dt" sz="half" idx="10"/>
          </p:nvPr>
        </p:nvSpPr>
        <p:spPr/>
        <p:txBody>
          <a:bodyPr/>
          <a:lstStyle/>
          <a:p>
            <a:fld id="{0182BA92-A6AC-4E25-BEDC-29685CA82471}" type="datetimeFigureOut">
              <a:rPr lang="en-IN" smtClean="0"/>
              <a:t>25-03-2025</a:t>
            </a:fld>
            <a:endParaRPr lang="en-IN"/>
          </a:p>
        </p:txBody>
      </p:sp>
      <p:sp>
        <p:nvSpPr>
          <p:cNvPr id="5" name="Footer Placeholder 4">
            <a:extLst>
              <a:ext uri="{FF2B5EF4-FFF2-40B4-BE49-F238E27FC236}">
                <a16:creationId xmlns:a16="http://schemas.microsoft.com/office/drawing/2014/main" id="{CAE2C7E9-DBE3-849E-0BC0-DAA01C52D9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1F8023-B469-7F20-42C4-75A1B6C4691A}"/>
              </a:ext>
            </a:extLst>
          </p:cNvPr>
          <p:cNvSpPr>
            <a:spLocks noGrp="1"/>
          </p:cNvSpPr>
          <p:nvPr>
            <p:ph type="sldNum" sz="quarter" idx="12"/>
          </p:nvPr>
        </p:nvSpPr>
        <p:spPr/>
        <p:txBody>
          <a:bodyPr/>
          <a:lstStyle/>
          <a:p>
            <a:fld id="{7A819077-46EF-40B4-948F-F924C62D28B3}" type="slidenum">
              <a:rPr lang="en-IN" smtClean="0"/>
              <a:t>‹#›</a:t>
            </a:fld>
            <a:endParaRPr lang="en-IN"/>
          </a:p>
        </p:txBody>
      </p:sp>
    </p:spTree>
    <p:extLst>
      <p:ext uri="{BB962C8B-B14F-4D97-AF65-F5344CB8AC3E}">
        <p14:creationId xmlns:p14="http://schemas.microsoft.com/office/powerpoint/2010/main" val="3827929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94DD48-09A6-83DE-8614-8141F54FCB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1BFABD-242A-6B90-6037-594C4DCE9D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4C0C1B-EEB7-8F00-2F5B-BD00A92C4A49}"/>
              </a:ext>
            </a:extLst>
          </p:cNvPr>
          <p:cNvSpPr>
            <a:spLocks noGrp="1"/>
          </p:cNvSpPr>
          <p:nvPr>
            <p:ph type="dt" sz="half" idx="10"/>
          </p:nvPr>
        </p:nvSpPr>
        <p:spPr/>
        <p:txBody>
          <a:bodyPr/>
          <a:lstStyle/>
          <a:p>
            <a:fld id="{0182BA92-A6AC-4E25-BEDC-29685CA82471}" type="datetimeFigureOut">
              <a:rPr lang="en-IN" smtClean="0"/>
              <a:t>25-03-2025</a:t>
            </a:fld>
            <a:endParaRPr lang="en-IN"/>
          </a:p>
        </p:txBody>
      </p:sp>
      <p:sp>
        <p:nvSpPr>
          <p:cNvPr id="5" name="Footer Placeholder 4">
            <a:extLst>
              <a:ext uri="{FF2B5EF4-FFF2-40B4-BE49-F238E27FC236}">
                <a16:creationId xmlns:a16="http://schemas.microsoft.com/office/drawing/2014/main" id="{7E3CEE3D-4056-93D4-A6E9-EBE1846DE9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941CA6-51BC-2E4F-B6C3-F333BD5C6A2C}"/>
              </a:ext>
            </a:extLst>
          </p:cNvPr>
          <p:cNvSpPr>
            <a:spLocks noGrp="1"/>
          </p:cNvSpPr>
          <p:nvPr>
            <p:ph type="sldNum" sz="quarter" idx="12"/>
          </p:nvPr>
        </p:nvSpPr>
        <p:spPr/>
        <p:txBody>
          <a:bodyPr/>
          <a:lstStyle/>
          <a:p>
            <a:fld id="{7A819077-46EF-40B4-948F-F924C62D28B3}" type="slidenum">
              <a:rPr lang="en-IN" smtClean="0"/>
              <a:t>‹#›</a:t>
            </a:fld>
            <a:endParaRPr lang="en-IN"/>
          </a:p>
        </p:txBody>
      </p:sp>
    </p:spTree>
    <p:extLst>
      <p:ext uri="{BB962C8B-B14F-4D97-AF65-F5344CB8AC3E}">
        <p14:creationId xmlns:p14="http://schemas.microsoft.com/office/powerpoint/2010/main" val="2939884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C15CBD3-FD9F-401A-A101-F9B812578692}"/>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a:t>Blank slide title goes here</a:t>
            </a:r>
          </a:p>
        </p:txBody>
      </p:sp>
      <p:sp>
        <p:nvSpPr>
          <p:cNvPr id="6" name="TextBox 5">
            <a:extLst>
              <a:ext uri="{FF2B5EF4-FFF2-40B4-BE49-F238E27FC236}">
                <a16:creationId xmlns:a16="http://schemas.microsoft.com/office/drawing/2014/main" id="{6F2B5186-2AD6-44C6-92EA-037274C9B16B}"/>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a:solidFill>
                <a:srgbClr val="383838"/>
              </a:solidFill>
            </a:endParaRPr>
          </a:p>
        </p:txBody>
      </p:sp>
      <p:sp>
        <p:nvSpPr>
          <p:cNvPr id="4" name="Rectangle 3">
            <a:extLst>
              <a:ext uri="{FF2B5EF4-FFF2-40B4-BE49-F238E27FC236}">
                <a16:creationId xmlns:a16="http://schemas.microsoft.com/office/drawing/2014/main" id="{68BD066F-EE95-3643-B107-636443D58936}"/>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B6CBFD0-8B5F-1249-B357-D7325ABAEF1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1091315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7746200" y="711097"/>
            <a:ext cx="24992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67" b="1"/>
            </a:lvl1pPr>
            <a:lvl2pPr lvl="1" rtl="0">
              <a:spcBef>
                <a:spcPts val="0"/>
              </a:spcBef>
              <a:spcAft>
                <a:spcPts val="0"/>
              </a:spcAft>
              <a:buNone/>
              <a:defRPr sz="2667" b="1"/>
            </a:lvl2pPr>
            <a:lvl3pPr lvl="2" rtl="0">
              <a:spcBef>
                <a:spcPts val="0"/>
              </a:spcBef>
              <a:spcAft>
                <a:spcPts val="0"/>
              </a:spcAft>
              <a:buNone/>
              <a:defRPr sz="2667" b="1"/>
            </a:lvl3pPr>
            <a:lvl4pPr lvl="3" rtl="0">
              <a:spcBef>
                <a:spcPts val="0"/>
              </a:spcBef>
              <a:spcAft>
                <a:spcPts val="0"/>
              </a:spcAft>
              <a:buNone/>
              <a:defRPr sz="2667" b="1"/>
            </a:lvl4pPr>
            <a:lvl5pPr lvl="4" rtl="0">
              <a:spcBef>
                <a:spcPts val="0"/>
              </a:spcBef>
              <a:spcAft>
                <a:spcPts val="0"/>
              </a:spcAft>
              <a:buNone/>
              <a:defRPr sz="2667" b="1"/>
            </a:lvl5pPr>
            <a:lvl6pPr lvl="5" rtl="0">
              <a:spcBef>
                <a:spcPts val="0"/>
              </a:spcBef>
              <a:spcAft>
                <a:spcPts val="0"/>
              </a:spcAft>
              <a:buNone/>
              <a:defRPr sz="2667" b="1"/>
            </a:lvl6pPr>
            <a:lvl7pPr lvl="6" rtl="0">
              <a:spcBef>
                <a:spcPts val="0"/>
              </a:spcBef>
              <a:spcAft>
                <a:spcPts val="0"/>
              </a:spcAft>
              <a:buNone/>
              <a:defRPr sz="2667" b="1"/>
            </a:lvl7pPr>
            <a:lvl8pPr lvl="7" rtl="0">
              <a:spcBef>
                <a:spcPts val="0"/>
              </a:spcBef>
              <a:spcAft>
                <a:spcPts val="0"/>
              </a:spcAft>
              <a:buNone/>
              <a:defRPr sz="2667" b="1"/>
            </a:lvl8pPr>
            <a:lvl9pPr lvl="8" rtl="0">
              <a:spcBef>
                <a:spcPts val="0"/>
              </a:spcBef>
              <a:spcAft>
                <a:spcPts val="0"/>
              </a:spcAft>
              <a:buNone/>
              <a:defRPr sz="2667" b="1"/>
            </a:lvl9pPr>
          </a:lstStyle>
          <a:p>
            <a:endParaRPr/>
          </a:p>
        </p:txBody>
      </p:sp>
      <p:sp>
        <p:nvSpPr>
          <p:cNvPr id="49" name="Google Shape;49;p16"/>
          <p:cNvSpPr txBox="1">
            <a:spLocks noGrp="1"/>
          </p:cNvSpPr>
          <p:nvPr>
            <p:ph type="title"/>
          </p:nvPr>
        </p:nvSpPr>
        <p:spPr>
          <a:xfrm>
            <a:off x="950800" y="2738600"/>
            <a:ext cx="3438000" cy="137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50" name="Google Shape;50;p16"/>
          <p:cNvSpPr txBox="1">
            <a:spLocks noGrp="1"/>
          </p:cNvSpPr>
          <p:nvPr>
            <p:ph type="title" idx="2" hasCustomPrompt="1"/>
          </p:nvPr>
        </p:nvSpPr>
        <p:spPr>
          <a:xfrm>
            <a:off x="6414704" y="1089367"/>
            <a:ext cx="804800" cy="5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51" name="Google Shape;51;p16"/>
          <p:cNvSpPr txBox="1">
            <a:spLocks noGrp="1"/>
          </p:cNvSpPr>
          <p:nvPr>
            <p:ph type="subTitle" idx="3"/>
          </p:nvPr>
        </p:nvSpPr>
        <p:spPr>
          <a:xfrm>
            <a:off x="7746200" y="1139811"/>
            <a:ext cx="33892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2" name="Google Shape;52;p16"/>
          <p:cNvSpPr txBox="1">
            <a:spLocks noGrp="1"/>
          </p:cNvSpPr>
          <p:nvPr>
            <p:ph type="title" idx="4" hasCustomPrompt="1"/>
          </p:nvPr>
        </p:nvSpPr>
        <p:spPr>
          <a:xfrm>
            <a:off x="6414704" y="2466100"/>
            <a:ext cx="804800" cy="5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53" name="Google Shape;53;p16"/>
          <p:cNvSpPr txBox="1">
            <a:spLocks noGrp="1"/>
          </p:cNvSpPr>
          <p:nvPr>
            <p:ph type="title" idx="5" hasCustomPrompt="1"/>
          </p:nvPr>
        </p:nvSpPr>
        <p:spPr>
          <a:xfrm>
            <a:off x="6414704" y="3855633"/>
            <a:ext cx="804800" cy="5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54" name="Google Shape;54;p16"/>
          <p:cNvSpPr txBox="1">
            <a:spLocks noGrp="1"/>
          </p:cNvSpPr>
          <p:nvPr>
            <p:ph type="title" idx="6" hasCustomPrompt="1"/>
          </p:nvPr>
        </p:nvSpPr>
        <p:spPr>
          <a:xfrm>
            <a:off x="6414704" y="5250767"/>
            <a:ext cx="804800" cy="5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55" name="Google Shape;55;p16"/>
          <p:cNvSpPr txBox="1">
            <a:spLocks noGrp="1"/>
          </p:cNvSpPr>
          <p:nvPr>
            <p:ph type="subTitle" idx="7"/>
          </p:nvPr>
        </p:nvSpPr>
        <p:spPr>
          <a:xfrm>
            <a:off x="7746200" y="2098419"/>
            <a:ext cx="24992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67" b="1"/>
            </a:lvl1pPr>
            <a:lvl2pPr lvl="1" rtl="0">
              <a:spcBef>
                <a:spcPts val="0"/>
              </a:spcBef>
              <a:spcAft>
                <a:spcPts val="0"/>
              </a:spcAft>
              <a:buNone/>
              <a:defRPr sz="2667" b="1"/>
            </a:lvl2pPr>
            <a:lvl3pPr lvl="2" rtl="0">
              <a:spcBef>
                <a:spcPts val="0"/>
              </a:spcBef>
              <a:spcAft>
                <a:spcPts val="0"/>
              </a:spcAft>
              <a:buNone/>
              <a:defRPr sz="2667" b="1"/>
            </a:lvl3pPr>
            <a:lvl4pPr lvl="3" rtl="0">
              <a:spcBef>
                <a:spcPts val="0"/>
              </a:spcBef>
              <a:spcAft>
                <a:spcPts val="0"/>
              </a:spcAft>
              <a:buNone/>
              <a:defRPr sz="2667" b="1"/>
            </a:lvl4pPr>
            <a:lvl5pPr lvl="4" rtl="0">
              <a:spcBef>
                <a:spcPts val="0"/>
              </a:spcBef>
              <a:spcAft>
                <a:spcPts val="0"/>
              </a:spcAft>
              <a:buNone/>
              <a:defRPr sz="2667" b="1"/>
            </a:lvl5pPr>
            <a:lvl6pPr lvl="5" rtl="0">
              <a:spcBef>
                <a:spcPts val="0"/>
              </a:spcBef>
              <a:spcAft>
                <a:spcPts val="0"/>
              </a:spcAft>
              <a:buNone/>
              <a:defRPr sz="2667" b="1"/>
            </a:lvl6pPr>
            <a:lvl7pPr lvl="6" rtl="0">
              <a:spcBef>
                <a:spcPts val="0"/>
              </a:spcBef>
              <a:spcAft>
                <a:spcPts val="0"/>
              </a:spcAft>
              <a:buNone/>
              <a:defRPr sz="2667" b="1"/>
            </a:lvl7pPr>
            <a:lvl8pPr lvl="7" rtl="0">
              <a:spcBef>
                <a:spcPts val="0"/>
              </a:spcBef>
              <a:spcAft>
                <a:spcPts val="0"/>
              </a:spcAft>
              <a:buNone/>
              <a:defRPr sz="2667" b="1"/>
            </a:lvl8pPr>
            <a:lvl9pPr lvl="8" rtl="0">
              <a:spcBef>
                <a:spcPts val="0"/>
              </a:spcBef>
              <a:spcAft>
                <a:spcPts val="0"/>
              </a:spcAft>
              <a:buNone/>
              <a:defRPr sz="2667" b="1"/>
            </a:lvl9pPr>
          </a:lstStyle>
          <a:p>
            <a:endParaRPr/>
          </a:p>
        </p:txBody>
      </p:sp>
      <p:sp>
        <p:nvSpPr>
          <p:cNvPr id="56" name="Google Shape;56;p16"/>
          <p:cNvSpPr txBox="1">
            <a:spLocks noGrp="1"/>
          </p:cNvSpPr>
          <p:nvPr>
            <p:ph type="subTitle" idx="8"/>
          </p:nvPr>
        </p:nvSpPr>
        <p:spPr>
          <a:xfrm>
            <a:off x="7746200" y="2529932"/>
            <a:ext cx="33892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7" name="Google Shape;57;p16"/>
          <p:cNvSpPr txBox="1">
            <a:spLocks noGrp="1"/>
          </p:cNvSpPr>
          <p:nvPr>
            <p:ph type="subTitle" idx="9"/>
          </p:nvPr>
        </p:nvSpPr>
        <p:spPr>
          <a:xfrm>
            <a:off x="7746200" y="3487341"/>
            <a:ext cx="24992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67" b="1"/>
            </a:lvl1pPr>
            <a:lvl2pPr lvl="1" rtl="0">
              <a:spcBef>
                <a:spcPts val="0"/>
              </a:spcBef>
              <a:spcAft>
                <a:spcPts val="0"/>
              </a:spcAft>
              <a:buNone/>
              <a:defRPr sz="2667" b="1"/>
            </a:lvl2pPr>
            <a:lvl3pPr lvl="2" rtl="0">
              <a:spcBef>
                <a:spcPts val="0"/>
              </a:spcBef>
              <a:spcAft>
                <a:spcPts val="0"/>
              </a:spcAft>
              <a:buNone/>
              <a:defRPr sz="2667" b="1"/>
            </a:lvl3pPr>
            <a:lvl4pPr lvl="3" rtl="0">
              <a:spcBef>
                <a:spcPts val="0"/>
              </a:spcBef>
              <a:spcAft>
                <a:spcPts val="0"/>
              </a:spcAft>
              <a:buNone/>
              <a:defRPr sz="2667" b="1"/>
            </a:lvl4pPr>
            <a:lvl5pPr lvl="4" rtl="0">
              <a:spcBef>
                <a:spcPts val="0"/>
              </a:spcBef>
              <a:spcAft>
                <a:spcPts val="0"/>
              </a:spcAft>
              <a:buNone/>
              <a:defRPr sz="2667" b="1"/>
            </a:lvl5pPr>
            <a:lvl6pPr lvl="5" rtl="0">
              <a:spcBef>
                <a:spcPts val="0"/>
              </a:spcBef>
              <a:spcAft>
                <a:spcPts val="0"/>
              </a:spcAft>
              <a:buNone/>
              <a:defRPr sz="2667" b="1"/>
            </a:lvl6pPr>
            <a:lvl7pPr lvl="6" rtl="0">
              <a:spcBef>
                <a:spcPts val="0"/>
              </a:spcBef>
              <a:spcAft>
                <a:spcPts val="0"/>
              </a:spcAft>
              <a:buNone/>
              <a:defRPr sz="2667" b="1"/>
            </a:lvl7pPr>
            <a:lvl8pPr lvl="7" rtl="0">
              <a:spcBef>
                <a:spcPts val="0"/>
              </a:spcBef>
              <a:spcAft>
                <a:spcPts val="0"/>
              </a:spcAft>
              <a:buNone/>
              <a:defRPr sz="2667" b="1"/>
            </a:lvl8pPr>
            <a:lvl9pPr lvl="8" rtl="0">
              <a:spcBef>
                <a:spcPts val="0"/>
              </a:spcBef>
              <a:spcAft>
                <a:spcPts val="0"/>
              </a:spcAft>
              <a:buNone/>
              <a:defRPr sz="2667" b="1"/>
            </a:lvl9pPr>
          </a:lstStyle>
          <a:p>
            <a:endParaRPr/>
          </a:p>
        </p:txBody>
      </p:sp>
      <p:sp>
        <p:nvSpPr>
          <p:cNvPr id="58" name="Google Shape;58;p16"/>
          <p:cNvSpPr txBox="1">
            <a:spLocks noGrp="1"/>
          </p:cNvSpPr>
          <p:nvPr>
            <p:ph type="subTitle" idx="13"/>
          </p:nvPr>
        </p:nvSpPr>
        <p:spPr>
          <a:xfrm>
            <a:off x="7746200" y="3918855"/>
            <a:ext cx="33892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9" name="Google Shape;59;p16"/>
          <p:cNvSpPr txBox="1">
            <a:spLocks noGrp="1"/>
          </p:cNvSpPr>
          <p:nvPr>
            <p:ph type="subTitle" idx="14"/>
          </p:nvPr>
        </p:nvSpPr>
        <p:spPr>
          <a:xfrm>
            <a:off x="7746200" y="4876264"/>
            <a:ext cx="24992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67" b="1"/>
            </a:lvl1pPr>
            <a:lvl2pPr lvl="1" rtl="0">
              <a:spcBef>
                <a:spcPts val="0"/>
              </a:spcBef>
              <a:spcAft>
                <a:spcPts val="0"/>
              </a:spcAft>
              <a:buNone/>
              <a:defRPr sz="2667" b="1"/>
            </a:lvl2pPr>
            <a:lvl3pPr lvl="2" rtl="0">
              <a:spcBef>
                <a:spcPts val="0"/>
              </a:spcBef>
              <a:spcAft>
                <a:spcPts val="0"/>
              </a:spcAft>
              <a:buNone/>
              <a:defRPr sz="2667" b="1"/>
            </a:lvl3pPr>
            <a:lvl4pPr lvl="3" rtl="0">
              <a:spcBef>
                <a:spcPts val="0"/>
              </a:spcBef>
              <a:spcAft>
                <a:spcPts val="0"/>
              </a:spcAft>
              <a:buNone/>
              <a:defRPr sz="2667" b="1"/>
            </a:lvl4pPr>
            <a:lvl5pPr lvl="4" rtl="0">
              <a:spcBef>
                <a:spcPts val="0"/>
              </a:spcBef>
              <a:spcAft>
                <a:spcPts val="0"/>
              </a:spcAft>
              <a:buNone/>
              <a:defRPr sz="2667" b="1"/>
            </a:lvl5pPr>
            <a:lvl6pPr lvl="5" rtl="0">
              <a:spcBef>
                <a:spcPts val="0"/>
              </a:spcBef>
              <a:spcAft>
                <a:spcPts val="0"/>
              </a:spcAft>
              <a:buNone/>
              <a:defRPr sz="2667" b="1"/>
            </a:lvl6pPr>
            <a:lvl7pPr lvl="6" rtl="0">
              <a:spcBef>
                <a:spcPts val="0"/>
              </a:spcBef>
              <a:spcAft>
                <a:spcPts val="0"/>
              </a:spcAft>
              <a:buNone/>
              <a:defRPr sz="2667" b="1"/>
            </a:lvl7pPr>
            <a:lvl8pPr lvl="7" rtl="0">
              <a:spcBef>
                <a:spcPts val="0"/>
              </a:spcBef>
              <a:spcAft>
                <a:spcPts val="0"/>
              </a:spcAft>
              <a:buNone/>
              <a:defRPr sz="2667" b="1"/>
            </a:lvl8pPr>
            <a:lvl9pPr lvl="8" rtl="0">
              <a:spcBef>
                <a:spcPts val="0"/>
              </a:spcBef>
              <a:spcAft>
                <a:spcPts val="0"/>
              </a:spcAft>
              <a:buNone/>
              <a:defRPr sz="2667" b="1"/>
            </a:lvl9pPr>
          </a:lstStyle>
          <a:p>
            <a:endParaRPr/>
          </a:p>
        </p:txBody>
      </p:sp>
      <p:sp>
        <p:nvSpPr>
          <p:cNvPr id="60" name="Google Shape;60;p16"/>
          <p:cNvSpPr txBox="1">
            <a:spLocks noGrp="1"/>
          </p:cNvSpPr>
          <p:nvPr>
            <p:ph type="subTitle" idx="15"/>
          </p:nvPr>
        </p:nvSpPr>
        <p:spPr>
          <a:xfrm>
            <a:off x="7746200" y="5307777"/>
            <a:ext cx="33892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extLst>
      <p:ext uri="{BB962C8B-B14F-4D97-AF65-F5344CB8AC3E}">
        <p14:creationId xmlns:p14="http://schemas.microsoft.com/office/powerpoint/2010/main" val="372260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6915-C5BA-42FE-E624-32895F243B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2DA1A5-4735-1AC7-B44C-90030868A7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EF26EE-E0FE-C273-4BDD-0E4D113C78A3}"/>
              </a:ext>
            </a:extLst>
          </p:cNvPr>
          <p:cNvSpPr>
            <a:spLocks noGrp="1"/>
          </p:cNvSpPr>
          <p:nvPr>
            <p:ph type="dt" sz="half" idx="10"/>
          </p:nvPr>
        </p:nvSpPr>
        <p:spPr/>
        <p:txBody>
          <a:bodyPr/>
          <a:lstStyle/>
          <a:p>
            <a:fld id="{0182BA92-A6AC-4E25-BEDC-29685CA82471}" type="datetimeFigureOut">
              <a:rPr lang="en-IN" smtClean="0"/>
              <a:t>25-03-2025</a:t>
            </a:fld>
            <a:endParaRPr lang="en-IN"/>
          </a:p>
        </p:txBody>
      </p:sp>
      <p:sp>
        <p:nvSpPr>
          <p:cNvPr id="5" name="Footer Placeholder 4">
            <a:extLst>
              <a:ext uri="{FF2B5EF4-FFF2-40B4-BE49-F238E27FC236}">
                <a16:creationId xmlns:a16="http://schemas.microsoft.com/office/drawing/2014/main" id="{FD4D4C5B-B724-CDA4-C92F-59429006FD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9D831A-643A-40FF-57C1-32B4728E0CCC}"/>
              </a:ext>
            </a:extLst>
          </p:cNvPr>
          <p:cNvSpPr>
            <a:spLocks noGrp="1"/>
          </p:cNvSpPr>
          <p:nvPr>
            <p:ph type="sldNum" sz="quarter" idx="12"/>
          </p:nvPr>
        </p:nvSpPr>
        <p:spPr/>
        <p:txBody>
          <a:bodyPr/>
          <a:lstStyle/>
          <a:p>
            <a:fld id="{7A819077-46EF-40B4-948F-F924C62D28B3}" type="slidenum">
              <a:rPr lang="en-IN" smtClean="0"/>
              <a:t>‹#›</a:t>
            </a:fld>
            <a:endParaRPr lang="en-IN"/>
          </a:p>
        </p:txBody>
      </p:sp>
    </p:spTree>
    <p:extLst>
      <p:ext uri="{BB962C8B-B14F-4D97-AF65-F5344CB8AC3E}">
        <p14:creationId xmlns:p14="http://schemas.microsoft.com/office/powerpoint/2010/main" val="621688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5111-7B20-351F-2AF8-DC3577C1D8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C0C86EB-E618-6E9E-7FA0-A884084757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A77AA4-2B81-6CF4-117F-68AD2EE62D54}"/>
              </a:ext>
            </a:extLst>
          </p:cNvPr>
          <p:cNvSpPr>
            <a:spLocks noGrp="1"/>
          </p:cNvSpPr>
          <p:nvPr>
            <p:ph type="dt" sz="half" idx="10"/>
          </p:nvPr>
        </p:nvSpPr>
        <p:spPr/>
        <p:txBody>
          <a:bodyPr/>
          <a:lstStyle/>
          <a:p>
            <a:fld id="{0182BA92-A6AC-4E25-BEDC-29685CA82471}" type="datetimeFigureOut">
              <a:rPr lang="en-IN" smtClean="0"/>
              <a:t>25-03-2025</a:t>
            </a:fld>
            <a:endParaRPr lang="en-IN"/>
          </a:p>
        </p:txBody>
      </p:sp>
      <p:sp>
        <p:nvSpPr>
          <p:cNvPr id="5" name="Footer Placeholder 4">
            <a:extLst>
              <a:ext uri="{FF2B5EF4-FFF2-40B4-BE49-F238E27FC236}">
                <a16:creationId xmlns:a16="http://schemas.microsoft.com/office/drawing/2014/main" id="{4FA4A966-C311-D30E-A49A-C3F079EB3E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A50370-F026-3FBB-022C-7C8FECA04516}"/>
              </a:ext>
            </a:extLst>
          </p:cNvPr>
          <p:cNvSpPr>
            <a:spLocks noGrp="1"/>
          </p:cNvSpPr>
          <p:nvPr>
            <p:ph type="sldNum" sz="quarter" idx="12"/>
          </p:nvPr>
        </p:nvSpPr>
        <p:spPr/>
        <p:txBody>
          <a:bodyPr/>
          <a:lstStyle/>
          <a:p>
            <a:fld id="{7A819077-46EF-40B4-948F-F924C62D28B3}" type="slidenum">
              <a:rPr lang="en-IN" smtClean="0"/>
              <a:t>‹#›</a:t>
            </a:fld>
            <a:endParaRPr lang="en-IN"/>
          </a:p>
        </p:txBody>
      </p:sp>
    </p:spTree>
    <p:extLst>
      <p:ext uri="{BB962C8B-B14F-4D97-AF65-F5344CB8AC3E}">
        <p14:creationId xmlns:p14="http://schemas.microsoft.com/office/powerpoint/2010/main" val="154793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EBE73-A329-0889-D849-2F51B303FF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94C9E1-91B6-047E-F3CE-B96372A207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DBCB36-1B2C-3299-CC5F-12F9AD9896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EB95B7-FA2C-8F98-D87E-EDE1D43DF186}"/>
              </a:ext>
            </a:extLst>
          </p:cNvPr>
          <p:cNvSpPr>
            <a:spLocks noGrp="1"/>
          </p:cNvSpPr>
          <p:nvPr>
            <p:ph type="dt" sz="half" idx="10"/>
          </p:nvPr>
        </p:nvSpPr>
        <p:spPr/>
        <p:txBody>
          <a:bodyPr/>
          <a:lstStyle/>
          <a:p>
            <a:fld id="{0182BA92-A6AC-4E25-BEDC-29685CA82471}" type="datetimeFigureOut">
              <a:rPr lang="en-IN" smtClean="0"/>
              <a:t>25-03-2025</a:t>
            </a:fld>
            <a:endParaRPr lang="en-IN"/>
          </a:p>
        </p:txBody>
      </p:sp>
      <p:sp>
        <p:nvSpPr>
          <p:cNvPr id="6" name="Footer Placeholder 5">
            <a:extLst>
              <a:ext uri="{FF2B5EF4-FFF2-40B4-BE49-F238E27FC236}">
                <a16:creationId xmlns:a16="http://schemas.microsoft.com/office/drawing/2014/main" id="{31E1DB2D-5D87-E9EA-20C6-F2E9D5B306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7BB116-93C6-A387-E880-1692A456146C}"/>
              </a:ext>
            </a:extLst>
          </p:cNvPr>
          <p:cNvSpPr>
            <a:spLocks noGrp="1"/>
          </p:cNvSpPr>
          <p:nvPr>
            <p:ph type="sldNum" sz="quarter" idx="12"/>
          </p:nvPr>
        </p:nvSpPr>
        <p:spPr/>
        <p:txBody>
          <a:bodyPr/>
          <a:lstStyle/>
          <a:p>
            <a:fld id="{7A819077-46EF-40B4-948F-F924C62D28B3}" type="slidenum">
              <a:rPr lang="en-IN" smtClean="0"/>
              <a:t>‹#›</a:t>
            </a:fld>
            <a:endParaRPr lang="en-IN"/>
          </a:p>
        </p:txBody>
      </p:sp>
    </p:spTree>
    <p:extLst>
      <p:ext uri="{BB962C8B-B14F-4D97-AF65-F5344CB8AC3E}">
        <p14:creationId xmlns:p14="http://schemas.microsoft.com/office/powerpoint/2010/main" val="4097779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A4AB-5A48-E481-FD18-287CAE290D2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FAF696-F4CE-46BF-F4B7-367D24348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1C6E59-7C33-D0F5-10ED-717B086008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1E61393-EC3A-CDCF-1CE0-424727234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8658-21AC-2B11-E1DE-756D5E517C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84EA3A-B347-225A-F449-8BCDD4607522}"/>
              </a:ext>
            </a:extLst>
          </p:cNvPr>
          <p:cNvSpPr>
            <a:spLocks noGrp="1"/>
          </p:cNvSpPr>
          <p:nvPr>
            <p:ph type="dt" sz="half" idx="10"/>
          </p:nvPr>
        </p:nvSpPr>
        <p:spPr/>
        <p:txBody>
          <a:bodyPr/>
          <a:lstStyle/>
          <a:p>
            <a:fld id="{0182BA92-A6AC-4E25-BEDC-29685CA82471}" type="datetimeFigureOut">
              <a:rPr lang="en-IN" smtClean="0"/>
              <a:t>25-03-2025</a:t>
            </a:fld>
            <a:endParaRPr lang="en-IN"/>
          </a:p>
        </p:txBody>
      </p:sp>
      <p:sp>
        <p:nvSpPr>
          <p:cNvPr id="8" name="Footer Placeholder 7">
            <a:extLst>
              <a:ext uri="{FF2B5EF4-FFF2-40B4-BE49-F238E27FC236}">
                <a16:creationId xmlns:a16="http://schemas.microsoft.com/office/drawing/2014/main" id="{E52DF920-2546-DD29-5487-3507A727E79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093FC4-533A-3D0E-67F3-2F402D1E2853}"/>
              </a:ext>
            </a:extLst>
          </p:cNvPr>
          <p:cNvSpPr>
            <a:spLocks noGrp="1"/>
          </p:cNvSpPr>
          <p:nvPr>
            <p:ph type="sldNum" sz="quarter" idx="12"/>
          </p:nvPr>
        </p:nvSpPr>
        <p:spPr/>
        <p:txBody>
          <a:bodyPr/>
          <a:lstStyle/>
          <a:p>
            <a:fld id="{7A819077-46EF-40B4-948F-F924C62D28B3}" type="slidenum">
              <a:rPr lang="en-IN" smtClean="0"/>
              <a:t>‹#›</a:t>
            </a:fld>
            <a:endParaRPr lang="en-IN"/>
          </a:p>
        </p:txBody>
      </p:sp>
    </p:spTree>
    <p:extLst>
      <p:ext uri="{BB962C8B-B14F-4D97-AF65-F5344CB8AC3E}">
        <p14:creationId xmlns:p14="http://schemas.microsoft.com/office/powerpoint/2010/main" val="1736920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0865-6ECE-D2DE-077E-7BD309C199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FC49AC9-264A-A341-FD07-29C66ED1C297}"/>
              </a:ext>
            </a:extLst>
          </p:cNvPr>
          <p:cNvSpPr>
            <a:spLocks noGrp="1"/>
          </p:cNvSpPr>
          <p:nvPr>
            <p:ph type="dt" sz="half" idx="10"/>
          </p:nvPr>
        </p:nvSpPr>
        <p:spPr/>
        <p:txBody>
          <a:bodyPr/>
          <a:lstStyle/>
          <a:p>
            <a:fld id="{0182BA92-A6AC-4E25-BEDC-29685CA82471}" type="datetimeFigureOut">
              <a:rPr lang="en-IN" smtClean="0"/>
              <a:t>25-03-2025</a:t>
            </a:fld>
            <a:endParaRPr lang="en-IN"/>
          </a:p>
        </p:txBody>
      </p:sp>
      <p:sp>
        <p:nvSpPr>
          <p:cNvPr id="4" name="Footer Placeholder 3">
            <a:extLst>
              <a:ext uri="{FF2B5EF4-FFF2-40B4-BE49-F238E27FC236}">
                <a16:creationId xmlns:a16="http://schemas.microsoft.com/office/drawing/2014/main" id="{CA652D36-79AB-0875-0645-68072523BA3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7CEEEBB-FC94-3C9B-3BE8-652FD814BB04}"/>
              </a:ext>
            </a:extLst>
          </p:cNvPr>
          <p:cNvSpPr>
            <a:spLocks noGrp="1"/>
          </p:cNvSpPr>
          <p:nvPr>
            <p:ph type="sldNum" sz="quarter" idx="12"/>
          </p:nvPr>
        </p:nvSpPr>
        <p:spPr/>
        <p:txBody>
          <a:bodyPr/>
          <a:lstStyle/>
          <a:p>
            <a:fld id="{7A819077-46EF-40B4-948F-F924C62D28B3}" type="slidenum">
              <a:rPr lang="en-IN" smtClean="0"/>
              <a:t>‹#›</a:t>
            </a:fld>
            <a:endParaRPr lang="en-IN"/>
          </a:p>
        </p:txBody>
      </p:sp>
    </p:spTree>
    <p:extLst>
      <p:ext uri="{BB962C8B-B14F-4D97-AF65-F5344CB8AC3E}">
        <p14:creationId xmlns:p14="http://schemas.microsoft.com/office/powerpoint/2010/main" val="392316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37EF85-3599-3AD7-34CF-0BD299A9D64C}"/>
              </a:ext>
            </a:extLst>
          </p:cNvPr>
          <p:cNvSpPr>
            <a:spLocks noGrp="1"/>
          </p:cNvSpPr>
          <p:nvPr>
            <p:ph type="dt" sz="half" idx="10"/>
          </p:nvPr>
        </p:nvSpPr>
        <p:spPr/>
        <p:txBody>
          <a:bodyPr/>
          <a:lstStyle/>
          <a:p>
            <a:fld id="{0182BA92-A6AC-4E25-BEDC-29685CA82471}" type="datetimeFigureOut">
              <a:rPr lang="en-IN" smtClean="0"/>
              <a:t>25-03-2025</a:t>
            </a:fld>
            <a:endParaRPr lang="en-IN"/>
          </a:p>
        </p:txBody>
      </p:sp>
      <p:sp>
        <p:nvSpPr>
          <p:cNvPr id="3" name="Footer Placeholder 2">
            <a:extLst>
              <a:ext uri="{FF2B5EF4-FFF2-40B4-BE49-F238E27FC236}">
                <a16:creationId xmlns:a16="http://schemas.microsoft.com/office/drawing/2014/main" id="{227FFE36-A94D-C6B1-3D7C-1C92A994AE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8B53B98-7190-2BB5-5481-947F5173C28F}"/>
              </a:ext>
            </a:extLst>
          </p:cNvPr>
          <p:cNvSpPr>
            <a:spLocks noGrp="1"/>
          </p:cNvSpPr>
          <p:nvPr>
            <p:ph type="sldNum" sz="quarter" idx="12"/>
          </p:nvPr>
        </p:nvSpPr>
        <p:spPr/>
        <p:txBody>
          <a:bodyPr/>
          <a:lstStyle/>
          <a:p>
            <a:fld id="{7A819077-46EF-40B4-948F-F924C62D28B3}" type="slidenum">
              <a:rPr lang="en-IN" smtClean="0"/>
              <a:t>‹#›</a:t>
            </a:fld>
            <a:endParaRPr lang="en-IN"/>
          </a:p>
        </p:txBody>
      </p:sp>
    </p:spTree>
    <p:extLst>
      <p:ext uri="{BB962C8B-B14F-4D97-AF65-F5344CB8AC3E}">
        <p14:creationId xmlns:p14="http://schemas.microsoft.com/office/powerpoint/2010/main" val="307535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0B47-B867-281F-ED45-93F2F3C2BE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BEA454A-1202-5BD9-5A00-11FABA9032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082CE4-E401-4176-26ED-22EFB842C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251B6F-6A09-3491-8583-385C847A6AAB}"/>
              </a:ext>
            </a:extLst>
          </p:cNvPr>
          <p:cNvSpPr>
            <a:spLocks noGrp="1"/>
          </p:cNvSpPr>
          <p:nvPr>
            <p:ph type="dt" sz="half" idx="10"/>
          </p:nvPr>
        </p:nvSpPr>
        <p:spPr/>
        <p:txBody>
          <a:bodyPr/>
          <a:lstStyle/>
          <a:p>
            <a:fld id="{0182BA92-A6AC-4E25-BEDC-29685CA82471}" type="datetimeFigureOut">
              <a:rPr lang="en-IN" smtClean="0"/>
              <a:t>25-03-2025</a:t>
            </a:fld>
            <a:endParaRPr lang="en-IN"/>
          </a:p>
        </p:txBody>
      </p:sp>
      <p:sp>
        <p:nvSpPr>
          <p:cNvPr id="6" name="Footer Placeholder 5">
            <a:extLst>
              <a:ext uri="{FF2B5EF4-FFF2-40B4-BE49-F238E27FC236}">
                <a16:creationId xmlns:a16="http://schemas.microsoft.com/office/drawing/2014/main" id="{034EB2B3-F8AD-6D80-F0ED-56D81EECB8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2149FB-EE4E-8589-5F6F-1B2C5128C4F1}"/>
              </a:ext>
            </a:extLst>
          </p:cNvPr>
          <p:cNvSpPr>
            <a:spLocks noGrp="1"/>
          </p:cNvSpPr>
          <p:nvPr>
            <p:ph type="sldNum" sz="quarter" idx="12"/>
          </p:nvPr>
        </p:nvSpPr>
        <p:spPr/>
        <p:txBody>
          <a:bodyPr/>
          <a:lstStyle/>
          <a:p>
            <a:fld id="{7A819077-46EF-40B4-948F-F924C62D28B3}" type="slidenum">
              <a:rPr lang="en-IN" smtClean="0"/>
              <a:t>‹#›</a:t>
            </a:fld>
            <a:endParaRPr lang="en-IN"/>
          </a:p>
        </p:txBody>
      </p:sp>
    </p:spTree>
    <p:extLst>
      <p:ext uri="{BB962C8B-B14F-4D97-AF65-F5344CB8AC3E}">
        <p14:creationId xmlns:p14="http://schemas.microsoft.com/office/powerpoint/2010/main" val="2262687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1B083-EE32-BDDF-3BF4-E0DFE4904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D6AF4A-18D6-4599-BE17-8346FDEE02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2BE1DC-9215-626C-30C1-BD1EA3801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C223A8-6655-AF03-DA3B-82110EC90766}"/>
              </a:ext>
            </a:extLst>
          </p:cNvPr>
          <p:cNvSpPr>
            <a:spLocks noGrp="1"/>
          </p:cNvSpPr>
          <p:nvPr>
            <p:ph type="dt" sz="half" idx="10"/>
          </p:nvPr>
        </p:nvSpPr>
        <p:spPr/>
        <p:txBody>
          <a:bodyPr/>
          <a:lstStyle/>
          <a:p>
            <a:fld id="{0182BA92-A6AC-4E25-BEDC-29685CA82471}" type="datetimeFigureOut">
              <a:rPr lang="en-IN" smtClean="0"/>
              <a:t>25-03-2025</a:t>
            </a:fld>
            <a:endParaRPr lang="en-IN"/>
          </a:p>
        </p:txBody>
      </p:sp>
      <p:sp>
        <p:nvSpPr>
          <p:cNvPr id="6" name="Footer Placeholder 5">
            <a:extLst>
              <a:ext uri="{FF2B5EF4-FFF2-40B4-BE49-F238E27FC236}">
                <a16:creationId xmlns:a16="http://schemas.microsoft.com/office/drawing/2014/main" id="{4E79A01A-EECC-1773-9745-DD5A409595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F71383-339B-79F0-4BEF-CDF63A9B7459}"/>
              </a:ext>
            </a:extLst>
          </p:cNvPr>
          <p:cNvSpPr>
            <a:spLocks noGrp="1"/>
          </p:cNvSpPr>
          <p:nvPr>
            <p:ph type="sldNum" sz="quarter" idx="12"/>
          </p:nvPr>
        </p:nvSpPr>
        <p:spPr/>
        <p:txBody>
          <a:bodyPr/>
          <a:lstStyle/>
          <a:p>
            <a:fld id="{7A819077-46EF-40B4-948F-F924C62D28B3}" type="slidenum">
              <a:rPr lang="en-IN" smtClean="0"/>
              <a:t>‹#›</a:t>
            </a:fld>
            <a:endParaRPr lang="en-IN"/>
          </a:p>
        </p:txBody>
      </p:sp>
    </p:spTree>
    <p:extLst>
      <p:ext uri="{BB962C8B-B14F-4D97-AF65-F5344CB8AC3E}">
        <p14:creationId xmlns:p14="http://schemas.microsoft.com/office/powerpoint/2010/main" val="539957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EE8073-0802-0C14-CAFE-314AAB44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1EAD74-E09A-55A7-5F9A-1ACEF37EE3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5305ED-80E7-3503-D0C9-CDD8564DAE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82BA92-A6AC-4E25-BEDC-29685CA82471}" type="datetimeFigureOut">
              <a:rPr lang="en-IN" smtClean="0"/>
              <a:t>25-03-2025</a:t>
            </a:fld>
            <a:endParaRPr lang="en-IN"/>
          </a:p>
        </p:txBody>
      </p:sp>
      <p:sp>
        <p:nvSpPr>
          <p:cNvPr id="5" name="Footer Placeholder 4">
            <a:extLst>
              <a:ext uri="{FF2B5EF4-FFF2-40B4-BE49-F238E27FC236}">
                <a16:creationId xmlns:a16="http://schemas.microsoft.com/office/drawing/2014/main" id="{C4751BCE-AAC8-C874-6E11-1968A0483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CBB1CEF-1E4D-A134-A11C-84A8217DEC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819077-46EF-40B4-948F-F924C62D28B3}" type="slidenum">
              <a:rPr lang="en-IN" smtClean="0"/>
              <a:t>‹#›</a:t>
            </a:fld>
            <a:endParaRPr lang="en-IN"/>
          </a:p>
        </p:txBody>
      </p:sp>
    </p:spTree>
    <p:extLst>
      <p:ext uri="{BB962C8B-B14F-4D97-AF65-F5344CB8AC3E}">
        <p14:creationId xmlns:p14="http://schemas.microsoft.com/office/powerpoint/2010/main" val="4125223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chart" Target="../charts/char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png"/><Relationship Id="rId7" Type="http://schemas.openxmlformats.org/officeDocument/2006/relationships/image" Target="../media/image32.gi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29.gif"/><Relationship Id="rId9" Type="http://schemas.openxmlformats.org/officeDocument/2006/relationships/image" Target="../media/image3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png"/><Relationship Id="rId7"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gif"/><Relationship Id="rId5" Type="http://schemas.openxmlformats.org/officeDocument/2006/relationships/image" Target="../media/image9.gif"/><Relationship Id="rId10" Type="http://schemas.openxmlformats.org/officeDocument/2006/relationships/image" Target="../media/image14.gif"/><Relationship Id="rId4" Type="http://schemas.openxmlformats.org/officeDocument/2006/relationships/image" Target="../media/image8.gif"/><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gif"/><Relationship Id="rId5" Type="http://schemas.openxmlformats.org/officeDocument/2006/relationships/image" Target="../media/image7.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33F13-5CE4-0352-C733-4225411CE4E1}"/>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8862CFD9-5B15-216D-AF77-843F11B35028}"/>
              </a:ext>
            </a:extLst>
          </p:cNvPr>
          <p:cNvSpPr txBox="1"/>
          <p:nvPr/>
        </p:nvSpPr>
        <p:spPr>
          <a:xfrm>
            <a:off x="279400" y="6524064"/>
            <a:ext cx="2243579" cy="369332"/>
          </a:xfrm>
          <a:prstGeom prst="rect">
            <a:avLst/>
          </a:prstGeom>
          <a:noFill/>
        </p:spPr>
        <p:txBody>
          <a:bodyPr wrap="square" rtlCol="0">
            <a:spAutoFit/>
          </a:bodyPr>
          <a:lstStyle/>
          <a:p>
            <a:r>
              <a:rPr lang="en-US"/>
              <a:t>ARUNKUMAR .K</a:t>
            </a:r>
            <a:endParaRPr lang="en-IN"/>
          </a:p>
        </p:txBody>
      </p:sp>
      <p:pic>
        <p:nvPicPr>
          <p:cNvPr id="2050" name="Picture 2" descr="SGSCO">
            <a:extLst>
              <a:ext uri="{FF2B5EF4-FFF2-40B4-BE49-F238E27FC236}">
                <a16:creationId xmlns:a16="http://schemas.microsoft.com/office/drawing/2014/main" id="{FBA3C005-00D8-1E54-8DD9-CBA4BC970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30480"/>
            <a:ext cx="3225800" cy="10161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ook with a blue cover&#10;&#10;AI-generated content may be incorrect.">
            <a:extLst>
              <a:ext uri="{FF2B5EF4-FFF2-40B4-BE49-F238E27FC236}">
                <a16:creationId xmlns:a16="http://schemas.microsoft.com/office/drawing/2014/main" id="{22895290-76BB-F334-3856-2F8D14C6765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430520" y="45570"/>
            <a:ext cx="6761480" cy="6761480"/>
          </a:xfrm>
          <a:prstGeom prst="rect">
            <a:avLst/>
          </a:prstGeom>
        </p:spPr>
      </p:pic>
    </p:spTree>
    <p:extLst>
      <p:ext uri="{BB962C8B-B14F-4D97-AF65-F5344CB8AC3E}">
        <p14:creationId xmlns:p14="http://schemas.microsoft.com/office/powerpoint/2010/main" val="224705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61A2E-568F-3C3E-0860-0EB86E35C6C4}"/>
            </a:ext>
          </a:extLst>
        </p:cNvPr>
        <p:cNvGrpSpPr/>
        <p:nvPr/>
      </p:nvGrpSpPr>
      <p:grpSpPr>
        <a:xfrm>
          <a:off x="0" y="0"/>
          <a:ext cx="0" cy="0"/>
          <a:chOff x="0" y="0"/>
          <a:chExt cx="0" cy="0"/>
        </a:xfrm>
      </p:grpSpPr>
      <p:pic>
        <p:nvPicPr>
          <p:cNvPr id="6" name="Google Shape;655;p86">
            <a:extLst>
              <a:ext uri="{FF2B5EF4-FFF2-40B4-BE49-F238E27FC236}">
                <a16:creationId xmlns:a16="http://schemas.microsoft.com/office/drawing/2014/main" id="{E771C46D-6F80-5434-FC92-C031FC908B41}"/>
              </a:ext>
            </a:extLst>
          </p:cNvPr>
          <p:cNvPicPr preferRelativeResize="0"/>
          <p:nvPr/>
        </p:nvPicPr>
        <p:blipFill>
          <a:blip r:embed="rId3">
            <a:alphaModFix/>
          </a:blip>
          <a:stretch>
            <a:fillRect/>
          </a:stretch>
        </p:blipFill>
        <p:spPr>
          <a:xfrm>
            <a:off x="427354" y="284028"/>
            <a:ext cx="4754245" cy="614330"/>
          </a:xfrm>
          <a:prstGeom prst="rect">
            <a:avLst/>
          </a:prstGeom>
          <a:noFill/>
          <a:ln>
            <a:noFill/>
          </a:ln>
        </p:spPr>
      </p:pic>
      <p:sp>
        <p:nvSpPr>
          <p:cNvPr id="3" name="TextBox 2">
            <a:extLst>
              <a:ext uri="{FF2B5EF4-FFF2-40B4-BE49-F238E27FC236}">
                <a16:creationId xmlns:a16="http://schemas.microsoft.com/office/drawing/2014/main" id="{151EC7CA-9BCD-68DE-1C90-49B93815583C}"/>
              </a:ext>
            </a:extLst>
          </p:cNvPr>
          <p:cNvSpPr txBox="1"/>
          <p:nvPr/>
        </p:nvSpPr>
        <p:spPr>
          <a:xfrm>
            <a:off x="427355" y="364238"/>
            <a:ext cx="5558489" cy="486516"/>
          </a:xfrm>
          <a:prstGeom prst="rect">
            <a:avLst/>
          </a:prstGeom>
        </p:spPr>
        <p:txBody>
          <a:bodyPr vert="horz" lIns="91440" tIns="45720" rIns="91440" bIns="45720" rtlCol="0" anchor="ctr">
            <a:normAutofit fontScale="85000" lnSpcReduction="20000"/>
          </a:bodyPr>
          <a:lstStyle/>
          <a:p>
            <a:pPr rtl="0">
              <a:defRPr sz="1862" b="0" i="0" u="none" strike="noStrike" kern="1200" spc="0" baseline="0">
                <a:solidFill>
                  <a:prstClr val="black">
                    <a:lumMod val="65000"/>
                    <a:lumOff val="35000"/>
                  </a:prstClr>
                </a:solidFill>
                <a:latin typeface="+mn-lt"/>
                <a:ea typeface="+mn-ea"/>
                <a:cs typeface="+mn-cs"/>
              </a:defRPr>
            </a:pPr>
            <a:r>
              <a:rPr lang="en-US" sz="3600" b="1">
                <a:solidFill>
                  <a:schemeClr val="bg1"/>
                </a:solidFill>
              </a:rPr>
              <a:t>Benefits –PP predictor</a:t>
            </a:r>
          </a:p>
        </p:txBody>
      </p:sp>
      <p:graphicFrame>
        <p:nvGraphicFramePr>
          <p:cNvPr id="2" name="Chart 1">
            <a:extLst>
              <a:ext uri="{FF2B5EF4-FFF2-40B4-BE49-F238E27FC236}">
                <a16:creationId xmlns:a16="http://schemas.microsoft.com/office/drawing/2014/main" id="{DC1FDBFF-ABC3-8B1F-F759-09A2546D5001}"/>
              </a:ext>
            </a:extLst>
          </p:cNvPr>
          <p:cNvGraphicFramePr/>
          <p:nvPr/>
        </p:nvGraphicFramePr>
        <p:xfrm>
          <a:off x="427355" y="962609"/>
          <a:ext cx="5260523" cy="32219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AF813EF0-A427-28BF-BE8C-458362DC2D19}"/>
              </a:ext>
            </a:extLst>
          </p:cNvPr>
          <p:cNvGraphicFramePr/>
          <p:nvPr/>
        </p:nvGraphicFramePr>
        <p:xfrm>
          <a:off x="6838489" y="947111"/>
          <a:ext cx="5260523" cy="3221933"/>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06EDB258-AE25-42D2-2BF7-851F2D04CA45}"/>
              </a:ext>
            </a:extLst>
          </p:cNvPr>
          <p:cNvSpPr txBox="1"/>
          <p:nvPr/>
        </p:nvSpPr>
        <p:spPr>
          <a:xfrm>
            <a:off x="372276" y="4361818"/>
            <a:ext cx="5668646" cy="2088329"/>
          </a:xfrm>
          <a:prstGeom prst="rect">
            <a:avLst/>
          </a:prstGeom>
          <a:noFill/>
        </p:spPr>
        <p:txBody>
          <a:bodyPr wrap="square">
            <a:spAutoFit/>
          </a:bodyPr>
          <a:lstStyle/>
          <a:p>
            <a:pPr indent="-228600">
              <a:lnSpc>
                <a:spcPct val="90000"/>
              </a:lnSpc>
              <a:spcAft>
                <a:spcPts val="800"/>
              </a:spcAft>
              <a:buFont typeface="Arial" panose="020B0604020202020204" pitchFamily="34" charset="0"/>
              <a:buChar char="•"/>
            </a:pPr>
            <a:r>
              <a:rPr lang="en-US" sz="1800" b="1" i="0" dirty="0">
                <a:effectLst/>
              </a:rPr>
              <a:t>Less than 3/col jobs</a:t>
            </a:r>
            <a:r>
              <a:rPr lang="en-US" sz="1800" b="0" i="0" dirty="0">
                <a:effectLst/>
              </a:rPr>
              <a:t>: </a:t>
            </a:r>
            <a:r>
              <a:rPr lang="en-US" dirty="0"/>
              <a:t>By implementing a machine learning model to bypass prepress tasks for jobs with fewer than three colors, we can save </a:t>
            </a:r>
            <a:r>
              <a:rPr lang="en-US" b="1" dirty="0"/>
              <a:t>approximately        3 PP and 1 QC</a:t>
            </a:r>
            <a:r>
              <a:rPr lang="en-US" dirty="0"/>
              <a:t> resources for North America accounts with a headcount of 120. When scaled to the entire studio, which has over </a:t>
            </a:r>
            <a:r>
              <a:rPr lang="en-US" dirty="0">
                <a:solidFill>
                  <a:schemeClr val="tx1">
                    <a:lumMod val="95000"/>
                    <a:lumOff val="5000"/>
                  </a:schemeClr>
                </a:solidFill>
              </a:rPr>
              <a:t>357(243 PP &amp; 114 QC) production staff, this solution could result in a potential savings of around </a:t>
            </a:r>
            <a:r>
              <a:rPr lang="en-US" b="1" dirty="0">
                <a:solidFill>
                  <a:schemeClr val="tx1">
                    <a:lumMod val="95000"/>
                    <a:lumOff val="5000"/>
                  </a:schemeClr>
                </a:solidFill>
              </a:rPr>
              <a:t>8 PP and 3 QC resources</a:t>
            </a:r>
            <a:r>
              <a:rPr lang="en-US" dirty="0">
                <a:solidFill>
                  <a:srgbClr val="FF0000"/>
                </a:solidFill>
              </a:rPr>
              <a:t>.</a:t>
            </a:r>
            <a:endParaRPr lang="en-US" sz="1800" b="0" i="0" dirty="0">
              <a:solidFill>
                <a:srgbClr val="FF0000"/>
              </a:solidFill>
              <a:effectLst/>
            </a:endParaRPr>
          </a:p>
        </p:txBody>
      </p:sp>
      <p:sp>
        <p:nvSpPr>
          <p:cNvPr id="12" name="TextBox 11">
            <a:extLst>
              <a:ext uri="{FF2B5EF4-FFF2-40B4-BE49-F238E27FC236}">
                <a16:creationId xmlns:a16="http://schemas.microsoft.com/office/drawing/2014/main" id="{8BF17A11-4251-0C94-9FAF-2059AAA3F1B4}"/>
              </a:ext>
            </a:extLst>
          </p:cNvPr>
          <p:cNvSpPr txBox="1"/>
          <p:nvPr/>
        </p:nvSpPr>
        <p:spPr>
          <a:xfrm>
            <a:off x="6613902" y="4419897"/>
            <a:ext cx="5485110" cy="1977464"/>
          </a:xfrm>
          <a:prstGeom prst="rect">
            <a:avLst/>
          </a:prstGeom>
          <a:noFill/>
        </p:spPr>
        <p:txBody>
          <a:bodyPr wrap="square">
            <a:spAutoFit/>
          </a:bodyPr>
          <a:lstStyle/>
          <a:p>
            <a:pPr marL="0" marR="0" lvl="0" indent="-228600"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700" b="1" i="0" u="none" strike="noStrike" kern="1200" cap="none" spc="0" normalizeH="0" baseline="0" noProof="0" dirty="0">
                <a:ln>
                  <a:noFill/>
                </a:ln>
                <a:solidFill>
                  <a:prstClr val="black"/>
                </a:solidFill>
                <a:effectLst/>
                <a:uLnTx/>
                <a:uFillTx/>
                <a:latin typeface="Aptos" panose="02110004020202020204"/>
                <a:ea typeface="+mn-ea"/>
                <a:cs typeface="+mn-cs"/>
              </a:rPr>
              <a:t>Digital-PP Optimization: </a:t>
            </a:r>
            <a:r>
              <a:rPr kumimoji="0" lang="en-US" sz="1700" b="0" i="0" u="none" strike="noStrike" kern="1200" cap="none" spc="0" normalizeH="0" baseline="0" noProof="0" dirty="0">
                <a:ln>
                  <a:noFill/>
                </a:ln>
                <a:solidFill>
                  <a:prstClr val="black"/>
                </a:solidFill>
                <a:effectLst/>
                <a:uLnTx/>
                <a:uFillTx/>
                <a:latin typeface="Aptos" panose="02110004020202020204"/>
                <a:ea typeface="+mn-ea"/>
                <a:cs typeface="+mn-cs"/>
              </a:rPr>
              <a:t>By leveraging the ML model, we can seamlessly automate digital Prepress tasks, reducing manual dependency on the PM. Alternatively, the PM can be notified to assign Prepress tasks only when necessary. This optimization streamlines operations and leads to a savings of approximately </a:t>
            </a:r>
            <a:r>
              <a:rPr kumimoji="0" lang="en-US" sz="1700" b="1" i="0" u="none" strike="noStrike" kern="1200" cap="none" spc="0" normalizeH="0" baseline="0" noProof="0" dirty="0">
                <a:ln>
                  <a:noFill/>
                </a:ln>
                <a:solidFill>
                  <a:prstClr val="black"/>
                </a:solidFill>
                <a:effectLst/>
                <a:uLnTx/>
                <a:uFillTx/>
                <a:latin typeface="Aptos" panose="02110004020202020204"/>
                <a:ea typeface="+mn-ea"/>
                <a:cs typeface="+mn-cs"/>
              </a:rPr>
              <a:t>3 PP and 1 QC  resources across the studio</a:t>
            </a:r>
            <a:r>
              <a:rPr kumimoji="0" lang="en-US" sz="1700" b="0" i="0" u="none" strike="noStrike" kern="1200" cap="none" spc="0" normalizeH="0" baseline="0" noProof="0" dirty="0">
                <a:ln>
                  <a:noFill/>
                </a:ln>
                <a:solidFill>
                  <a:schemeClr val="tx1">
                    <a:lumMod val="95000"/>
                    <a:lumOff val="5000"/>
                  </a:schemeClr>
                </a:solidFill>
                <a:effectLst/>
                <a:uLnTx/>
                <a:uFillTx/>
                <a:latin typeface="Aptos" panose="02110004020202020204"/>
                <a:ea typeface="+mn-ea"/>
                <a:cs typeface="+mn-cs"/>
              </a:rPr>
              <a:t>, driving efficient resource management.</a:t>
            </a:r>
          </a:p>
        </p:txBody>
      </p:sp>
    </p:spTree>
    <p:extLst>
      <p:ext uri="{BB962C8B-B14F-4D97-AF65-F5344CB8AC3E}">
        <p14:creationId xmlns:p14="http://schemas.microsoft.com/office/powerpoint/2010/main" val="288700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5" grpId="0">
        <p:bldAsOne/>
      </p:bldGraphic>
      <p:bldP spid="8"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Google Shape;655;p86">
            <a:extLst>
              <a:ext uri="{FF2B5EF4-FFF2-40B4-BE49-F238E27FC236}">
                <a16:creationId xmlns:a16="http://schemas.microsoft.com/office/drawing/2014/main" id="{75A25F54-CE53-BCA3-049D-0356D8A16E24}"/>
              </a:ext>
            </a:extLst>
          </p:cNvPr>
          <p:cNvPicPr preferRelativeResize="0"/>
          <p:nvPr/>
        </p:nvPicPr>
        <p:blipFill>
          <a:blip r:embed="rId3">
            <a:alphaModFix/>
          </a:blip>
          <a:stretch>
            <a:fillRect/>
          </a:stretch>
        </p:blipFill>
        <p:spPr>
          <a:xfrm>
            <a:off x="347145" y="280102"/>
            <a:ext cx="5989486" cy="611263"/>
          </a:xfrm>
          <a:prstGeom prst="rect">
            <a:avLst/>
          </a:prstGeom>
          <a:noFill/>
          <a:ln>
            <a:noFill/>
          </a:ln>
        </p:spPr>
      </p:pic>
      <p:grpSp>
        <p:nvGrpSpPr>
          <p:cNvPr id="7" name="Group 12">
            <a:extLst>
              <a:ext uri="{FF2B5EF4-FFF2-40B4-BE49-F238E27FC236}">
                <a16:creationId xmlns:a16="http://schemas.microsoft.com/office/drawing/2014/main" id="{10C27A63-8AC9-5C77-AFC9-5EC22B799151}"/>
              </a:ext>
            </a:extLst>
          </p:cNvPr>
          <p:cNvGrpSpPr/>
          <p:nvPr/>
        </p:nvGrpSpPr>
        <p:grpSpPr>
          <a:xfrm>
            <a:off x="11049627" y="0"/>
            <a:ext cx="1142373" cy="1142373"/>
            <a:chOff x="0" y="0"/>
            <a:chExt cx="812800" cy="812800"/>
          </a:xfrm>
          <a:noFill/>
        </p:grpSpPr>
        <p:sp>
          <p:nvSpPr>
            <p:cNvPr id="8" name="Freeform 13">
              <a:extLst>
                <a:ext uri="{FF2B5EF4-FFF2-40B4-BE49-F238E27FC236}">
                  <a16:creationId xmlns:a16="http://schemas.microsoft.com/office/drawing/2014/main" id="{D9AA79A7-0E8A-4824-D877-84850E73E8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a:noFill/>
            </a:ln>
          </p:spPr>
          <p:txBody>
            <a:bodyPr/>
            <a:lstStyle/>
            <a:p>
              <a:endParaRPr lang="en-US"/>
            </a:p>
          </p:txBody>
        </p:sp>
        <p:sp>
          <p:nvSpPr>
            <p:cNvPr id="9" name="TextBox 14">
              <a:extLst>
                <a:ext uri="{FF2B5EF4-FFF2-40B4-BE49-F238E27FC236}">
                  <a16:creationId xmlns:a16="http://schemas.microsoft.com/office/drawing/2014/main" id="{E982A9FC-8DC4-A25B-AD5A-9FD1735581E3}"/>
                </a:ext>
              </a:extLst>
            </p:cNvPr>
            <p:cNvSpPr txBox="1"/>
            <p:nvPr/>
          </p:nvSpPr>
          <p:spPr>
            <a:xfrm>
              <a:off x="76200" y="38100"/>
              <a:ext cx="660400" cy="698500"/>
            </a:xfrm>
            <a:prstGeom prst="rect">
              <a:avLst/>
            </a:prstGeom>
            <a:grpFill/>
            <a:ln>
              <a:noFill/>
            </a:ln>
          </p:spPr>
          <p:txBody>
            <a:bodyPr lIns="50800" tIns="50800" rIns="50800" bIns="50800" rtlCol="0" anchor="ctr"/>
            <a:lstStyle/>
            <a:p>
              <a:pPr algn="ctr">
                <a:lnSpc>
                  <a:spcPts val="2605"/>
                </a:lnSpc>
              </a:pPr>
              <a:endParaRPr/>
            </a:p>
          </p:txBody>
        </p:sp>
      </p:grpSp>
      <p:pic>
        <p:nvPicPr>
          <p:cNvPr id="68" name="Picture 67" descr="A black and blue line drawing of a paper and a pen&#10;&#10;Description automatically generated">
            <a:extLst>
              <a:ext uri="{FF2B5EF4-FFF2-40B4-BE49-F238E27FC236}">
                <a16:creationId xmlns:a16="http://schemas.microsoft.com/office/drawing/2014/main" id="{F45BD900-50C2-73CC-1C62-F6C966EC0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46" y="2065421"/>
            <a:ext cx="1892968" cy="1892968"/>
          </a:xfrm>
          <a:prstGeom prst="rect">
            <a:avLst/>
          </a:prstGeom>
        </p:spPr>
      </p:pic>
      <p:pic>
        <p:nvPicPr>
          <p:cNvPr id="70" name="Picture 69" descr="A black and white drawing of people sitting at a table with a clock&#10;&#10;Description automatically generated">
            <a:extLst>
              <a:ext uri="{FF2B5EF4-FFF2-40B4-BE49-F238E27FC236}">
                <a16:creationId xmlns:a16="http://schemas.microsoft.com/office/drawing/2014/main" id="{310209AD-A0F4-5E58-C8A8-9B0176F715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4787" y="2065421"/>
            <a:ext cx="1892968" cy="1892968"/>
          </a:xfrm>
          <a:prstGeom prst="rect">
            <a:avLst/>
          </a:prstGeom>
        </p:spPr>
      </p:pic>
      <p:pic>
        <p:nvPicPr>
          <p:cNvPr id="72" name="Picture 71" descr="A person sitting at a computer&#10;&#10;Description automatically generated">
            <a:extLst>
              <a:ext uri="{FF2B5EF4-FFF2-40B4-BE49-F238E27FC236}">
                <a16:creationId xmlns:a16="http://schemas.microsoft.com/office/drawing/2014/main" id="{C16B0EB1-8689-8DE9-6695-7D3762CF59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2228" y="1770154"/>
            <a:ext cx="2419350" cy="2419350"/>
          </a:xfrm>
          <a:prstGeom prst="rect">
            <a:avLst/>
          </a:prstGeom>
        </p:spPr>
      </p:pic>
      <p:pic>
        <p:nvPicPr>
          <p:cNvPr id="74" name="Picture 73" descr="A black and blue logo with a box and two pin points&#10;&#10;Description automatically generated">
            <a:extLst>
              <a:ext uri="{FF2B5EF4-FFF2-40B4-BE49-F238E27FC236}">
                <a16:creationId xmlns:a16="http://schemas.microsoft.com/office/drawing/2014/main" id="{27FF479C-5B8C-4D33-DC05-46925188D0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4944" y="2065421"/>
            <a:ext cx="2298032" cy="2298032"/>
          </a:xfrm>
          <a:prstGeom prst="rect">
            <a:avLst/>
          </a:prstGeom>
        </p:spPr>
      </p:pic>
      <p:sp>
        <p:nvSpPr>
          <p:cNvPr id="75" name="Freeform 17">
            <a:extLst>
              <a:ext uri="{FF2B5EF4-FFF2-40B4-BE49-F238E27FC236}">
                <a16:creationId xmlns:a16="http://schemas.microsoft.com/office/drawing/2014/main" id="{16DDFF8E-B05C-8EFD-85F6-3B363B755E07}"/>
              </a:ext>
            </a:extLst>
          </p:cNvPr>
          <p:cNvSpPr/>
          <p:nvPr/>
        </p:nvSpPr>
        <p:spPr>
          <a:xfrm>
            <a:off x="5693028" y="4831597"/>
            <a:ext cx="1219200" cy="1328571"/>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6" name="TextBox 85">
            <a:extLst>
              <a:ext uri="{FF2B5EF4-FFF2-40B4-BE49-F238E27FC236}">
                <a16:creationId xmlns:a16="http://schemas.microsoft.com/office/drawing/2014/main" id="{54BE12B3-9101-4141-4D9B-C989E8CEC17F}"/>
              </a:ext>
            </a:extLst>
          </p:cNvPr>
          <p:cNvSpPr txBox="1"/>
          <p:nvPr/>
        </p:nvSpPr>
        <p:spPr>
          <a:xfrm>
            <a:off x="802105" y="1764123"/>
            <a:ext cx="1648006" cy="369332"/>
          </a:xfrm>
          <a:prstGeom prst="rect">
            <a:avLst/>
          </a:prstGeom>
          <a:noFill/>
        </p:spPr>
        <p:txBody>
          <a:bodyPr wrap="square" rtlCol="0">
            <a:spAutoFit/>
          </a:bodyPr>
          <a:lstStyle/>
          <a:p>
            <a:r>
              <a:rPr lang="en-US" dirty="0"/>
              <a:t>Job booking</a:t>
            </a:r>
          </a:p>
        </p:txBody>
      </p:sp>
      <p:sp>
        <p:nvSpPr>
          <p:cNvPr id="87" name="TextBox 86">
            <a:extLst>
              <a:ext uri="{FF2B5EF4-FFF2-40B4-BE49-F238E27FC236}">
                <a16:creationId xmlns:a16="http://schemas.microsoft.com/office/drawing/2014/main" id="{27F93C6D-1496-BF64-D6BD-1D046052EA8A}"/>
              </a:ext>
            </a:extLst>
          </p:cNvPr>
          <p:cNvSpPr txBox="1"/>
          <p:nvPr/>
        </p:nvSpPr>
        <p:spPr>
          <a:xfrm>
            <a:off x="3648721" y="1696090"/>
            <a:ext cx="2238733" cy="369332"/>
          </a:xfrm>
          <a:prstGeom prst="rect">
            <a:avLst/>
          </a:prstGeom>
          <a:noFill/>
        </p:spPr>
        <p:txBody>
          <a:bodyPr wrap="square" rtlCol="0">
            <a:spAutoFit/>
          </a:bodyPr>
          <a:lstStyle/>
          <a:p>
            <a:r>
              <a:rPr lang="en-US" dirty="0"/>
              <a:t>Production Hours</a:t>
            </a:r>
          </a:p>
        </p:txBody>
      </p:sp>
      <p:sp>
        <p:nvSpPr>
          <p:cNvPr id="88" name="TextBox 87">
            <a:extLst>
              <a:ext uri="{FF2B5EF4-FFF2-40B4-BE49-F238E27FC236}">
                <a16:creationId xmlns:a16="http://schemas.microsoft.com/office/drawing/2014/main" id="{4AF9855E-7F5C-8D8A-AEC8-60B0C03D08C1}"/>
              </a:ext>
            </a:extLst>
          </p:cNvPr>
          <p:cNvSpPr txBox="1"/>
          <p:nvPr/>
        </p:nvSpPr>
        <p:spPr>
          <a:xfrm>
            <a:off x="7236659" y="1683767"/>
            <a:ext cx="1770487" cy="369332"/>
          </a:xfrm>
          <a:prstGeom prst="rect">
            <a:avLst/>
          </a:prstGeom>
          <a:noFill/>
        </p:spPr>
        <p:txBody>
          <a:bodyPr wrap="square" rtlCol="0">
            <a:spAutoFit/>
          </a:bodyPr>
          <a:lstStyle/>
          <a:p>
            <a:r>
              <a:rPr lang="en-US" dirty="0"/>
              <a:t>QC Hours</a:t>
            </a:r>
          </a:p>
        </p:txBody>
      </p:sp>
      <p:sp>
        <p:nvSpPr>
          <p:cNvPr id="89" name="TextBox 88">
            <a:extLst>
              <a:ext uri="{FF2B5EF4-FFF2-40B4-BE49-F238E27FC236}">
                <a16:creationId xmlns:a16="http://schemas.microsoft.com/office/drawing/2014/main" id="{4919BFA7-ABF9-75F0-1188-6E3E7648E611}"/>
              </a:ext>
            </a:extLst>
          </p:cNvPr>
          <p:cNvSpPr txBox="1"/>
          <p:nvPr/>
        </p:nvSpPr>
        <p:spPr>
          <a:xfrm>
            <a:off x="10164383" y="1683767"/>
            <a:ext cx="1770487" cy="369332"/>
          </a:xfrm>
          <a:prstGeom prst="rect">
            <a:avLst/>
          </a:prstGeom>
          <a:noFill/>
        </p:spPr>
        <p:txBody>
          <a:bodyPr wrap="square" rtlCol="0">
            <a:spAutoFit/>
          </a:bodyPr>
          <a:lstStyle/>
          <a:p>
            <a:r>
              <a:rPr lang="en-US" dirty="0"/>
              <a:t>Delivery</a:t>
            </a:r>
          </a:p>
        </p:txBody>
      </p:sp>
      <p:cxnSp>
        <p:nvCxnSpPr>
          <p:cNvPr id="94" name="Connector: Elbow 93">
            <a:extLst>
              <a:ext uri="{FF2B5EF4-FFF2-40B4-BE49-F238E27FC236}">
                <a16:creationId xmlns:a16="http://schemas.microsoft.com/office/drawing/2014/main" id="{39427FD1-3518-256B-624D-A0BC8A060FCF}"/>
              </a:ext>
            </a:extLst>
          </p:cNvPr>
          <p:cNvCxnSpPr>
            <a:cxnSpLocks/>
          </p:cNvCxnSpPr>
          <p:nvPr/>
        </p:nvCxnSpPr>
        <p:spPr>
          <a:xfrm rot="5400000">
            <a:off x="6865217" y="3955473"/>
            <a:ext cx="1378497" cy="1284473"/>
          </a:xfrm>
          <a:prstGeom prst="bentConnector3">
            <a:avLst>
              <a:gd name="adj1" fmla="val 9887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Connector: Elbow 111">
            <a:extLst>
              <a:ext uri="{FF2B5EF4-FFF2-40B4-BE49-F238E27FC236}">
                <a16:creationId xmlns:a16="http://schemas.microsoft.com/office/drawing/2014/main" id="{DAEEC784-FF75-857C-E1A1-44690643B534}"/>
              </a:ext>
            </a:extLst>
          </p:cNvPr>
          <p:cNvCxnSpPr>
            <a:cxnSpLocks/>
          </p:cNvCxnSpPr>
          <p:nvPr/>
        </p:nvCxnSpPr>
        <p:spPr>
          <a:xfrm rot="16200000" flipH="1">
            <a:off x="4390201" y="4148881"/>
            <a:ext cx="1457317" cy="1076333"/>
          </a:xfrm>
          <a:prstGeom prst="bentConnector3">
            <a:avLst>
              <a:gd name="adj1" fmla="val 100637"/>
            </a:avLst>
          </a:prstGeom>
          <a:ln>
            <a:tailEnd type="triangle"/>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3D29F6BF-B4BE-E41C-EA4F-EE89068FCC61}"/>
              </a:ext>
            </a:extLst>
          </p:cNvPr>
          <p:cNvSpPr txBox="1"/>
          <p:nvPr/>
        </p:nvSpPr>
        <p:spPr>
          <a:xfrm>
            <a:off x="4781381" y="6160169"/>
            <a:ext cx="3525711" cy="369332"/>
          </a:xfrm>
          <a:prstGeom prst="rect">
            <a:avLst/>
          </a:prstGeom>
          <a:noFill/>
        </p:spPr>
        <p:txBody>
          <a:bodyPr wrap="square" rtlCol="0">
            <a:spAutoFit/>
          </a:bodyPr>
          <a:lstStyle/>
          <a:p>
            <a:r>
              <a:rPr lang="en-US" dirty="0"/>
              <a:t>~ 45min – 60 min saving per task</a:t>
            </a:r>
          </a:p>
        </p:txBody>
      </p:sp>
      <p:sp>
        <p:nvSpPr>
          <p:cNvPr id="120" name="TextBox 119">
            <a:extLst>
              <a:ext uri="{FF2B5EF4-FFF2-40B4-BE49-F238E27FC236}">
                <a16:creationId xmlns:a16="http://schemas.microsoft.com/office/drawing/2014/main" id="{DF9D2384-1C23-62B0-C9C8-D2900A93C66D}"/>
              </a:ext>
            </a:extLst>
          </p:cNvPr>
          <p:cNvSpPr txBox="1"/>
          <p:nvPr/>
        </p:nvSpPr>
        <p:spPr>
          <a:xfrm>
            <a:off x="427355" y="364238"/>
            <a:ext cx="5558489" cy="486516"/>
          </a:xfrm>
          <a:prstGeom prst="rect">
            <a:avLst/>
          </a:prstGeom>
        </p:spPr>
        <p:txBody>
          <a:bodyPr vert="horz" lIns="91440" tIns="45720" rIns="91440" bIns="45720" rtlCol="0" anchor="ctr">
            <a:normAutofit fontScale="85000" lnSpcReduction="20000"/>
          </a:bodyPr>
          <a:lstStyle/>
          <a:p>
            <a:pPr rtl="0">
              <a:defRPr sz="1862" b="0" i="0" u="none" strike="noStrike" kern="1200" spc="0" baseline="0">
                <a:solidFill>
                  <a:prstClr val="black">
                    <a:lumMod val="65000"/>
                    <a:lumOff val="35000"/>
                  </a:prstClr>
                </a:solidFill>
                <a:latin typeface="+mn-lt"/>
                <a:ea typeface="+mn-ea"/>
                <a:cs typeface="+mn-cs"/>
              </a:defRPr>
            </a:pPr>
            <a:r>
              <a:rPr lang="en-US" sz="3600" b="1" dirty="0">
                <a:solidFill>
                  <a:schemeClr val="bg1"/>
                </a:solidFill>
              </a:rPr>
              <a:t>Benefits - Item cycle time</a:t>
            </a:r>
          </a:p>
        </p:txBody>
      </p:sp>
    </p:spTree>
    <p:extLst>
      <p:ext uri="{BB962C8B-B14F-4D97-AF65-F5344CB8AC3E}">
        <p14:creationId xmlns:p14="http://schemas.microsoft.com/office/powerpoint/2010/main" val="346187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6" grpId="0"/>
      <p:bldP spid="87" grpId="0"/>
      <p:bldP spid="88" grpId="0"/>
      <p:bldP spid="89" grpId="0"/>
      <p:bldP spid="1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061022-50B2-2251-7C87-446FDBD115F9}"/>
              </a:ext>
            </a:extLst>
          </p:cNvPr>
          <p:cNvSpPr txBox="1"/>
          <p:nvPr/>
        </p:nvSpPr>
        <p:spPr>
          <a:xfrm>
            <a:off x="4817806" y="2705725"/>
            <a:ext cx="2556387" cy="1446550"/>
          </a:xfrm>
          <a:prstGeom prst="rect">
            <a:avLst/>
          </a:prstGeom>
          <a:noFill/>
        </p:spPr>
        <p:txBody>
          <a:bodyPr wrap="square" rtlCol="0">
            <a:spAutoFit/>
          </a:bodyPr>
          <a:lstStyle/>
          <a:p>
            <a:r>
              <a:rPr lang="en-US" sz="8800" dirty="0"/>
              <a:t>Q&amp;A</a:t>
            </a:r>
          </a:p>
        </p:txBody>
      </p:sp>
    </p:spTree>
    <p:extLst>
      <p:ext uri="{BB962C8B-B14F-4D97-AF65-F5344CB8AC3E}">
        <p14:creationId xmlns:p14="http://schemas.microsoft.com/office/powerpoint/2010/main" val="3779311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7"/>
          <p:cNvSpPr txBox="1">
            <a:spLocks noGrp="1"/>
          </p:cNvSpPr>
          <p:nvPr>
            <p:ph type="title"/>
          </p:nvPr>
        </p:nvSpPr>
        <p:spPr>
          <a:xfrm>
            <a:off x="950800" y="2738600"/>
            <a:ext cx="3438000" cy="1377600"/>
          </a:xfrm>
          <a:prstGeom prst="rect">
            <a:avLst/>
          </a:prstGeom>
        </p:spPr>
        <p:txBody>
          <a:bodyPr spcFirstLastPara="1" wrap="square" lIns="121900" tIns="121900" rIns="121900" bIns="121900" anchor="ctr" anchorCtr="0">
            <a:noAutofit/>
          </a:bodyPr>
          <a:lstStyle/>
          <a:p>
            <a:r>
              <a:rPr lang="en"/>
              <a:t>Agenda</a:t>
            </a:r>
            <a:endParaRPr/>
          </a:p>
        </p:txBody>
      </p:sp>
      <p:pic>
        <p:nvPicPr>
          <p:cNvPr id="295" name="Google Shape;295;p57"/>
          <p:cNvPicPr preferRelativeResize="0"/>
          <p:nvPr/>
        </p:nvPicPr>
        <p:blipFill>
          <a:blip r:embed="rId3">
            <a:alphaModFix/>
          </a:blip>
          <a:stretch>
            <a:fillRect/>
          </a:stretch>
        </p:blipFill>
        <p:spPr>
          <a:xfrm>
            <a:off x="6301700" y="165248"/>
            <a:ext cx="1036200" cy="1061533"/>
          </a:xfrm>
          <a:prstGeom prst="rect">
            <a:avLst/>
          </a:prstGeom>
          <a:noFill/>
          <a:ln>
            <a:noFill/>
          </a:ln>
        </p:spPr>
      </p:pic>
      <p:pic>
        <p:nvPicPr>
          <p:cNvPr id="296" name="Google Shape;296;p57"/>
          <p:cNvPicPr preferRelativeResize="0"/>
          <p:nvPr/>
        </p:nvPicPr>
        <p:blipFill>
          <a:blip r:embed="rId4">
            <a:alphaModFix/>
          </a:blip>
          <a:stretch>
            <a:fillRect/>
          </a:stretch>
        </p:blipFill>
        <p:spPr>
          <a:xfrm>
            <a:off x="6301700" y="4326689"/>
            <a:ext cx="1036200" cy="1061431"/>
          </a:xfrm>
          <a:prstGeom prst="rect">
            <a:avLst/>
          </a:prstGeom>
          <a:noFill/>
          <a:ln>
            <a:noFill/>
          </a:ln>
        </p:spPr>
      </p:pic>
      <p:pic>
        <p:nvPicPr>
          <p:cNvPr id="297" name="Google Shape;297;p57"/>
          <p:cNvPicPr preferRelativeResize="0"/>
          <p:nvPr/>
        </p:nvPicPr>
        <p:blipFill>
          <a:blip r:embed="rId3">
            <a:alphaModFix/>
          </a:blip>
          <a:stretch>
            <a:fillRect/>
          </a:stretch>
        </p:blipFill>
        <p:spPr>
          <a:xfrm rot="2056915">
            <a:off x="6301701" y="2934298"/>
            <a:ext cx="1036201" cy="1061533"/>
          </a:xfrm>
          <a:prstGeom prst="rect">
            <a:avLst/>
          </a:prstGeom>
          <a:noFill/>
          <a:ln>
            <a:noFill/>
          </a:ln>
        </p:spPr>
      </p:pic>
      <p:pic>
        <p:nvPicPr>
          <p:cNvPr id="298" name="Google Shape;298;p57"/>
          <p:cNvPicPr preferRelativeResize="0"/>
          <p:nvPr/>
        </p:nvPicPr>
        <p:blipFill>
          <a:blip r:embed="rId4">
            <a:alphaModFix/>
          </a:blip>
          <a:stretch>
            <a:fillRect/>
          </a:stretch>
        </p:blipFill>
        <p:spPr>
          <a:xfrm>
            <a:off x="6301700" y="1565689"/>
            <a:ext cx="1036200" cy="1061431"/>
          </a:xfrm>
          <a:prstGeom prst="rect">
            <a:avLst/>
          </a:prstGeom>
          <a:noFill/>
          <a:ln>
            <a:noFill/>
          </a:ln>
        </p:spPr>
      </p:pic>
      <p:sp>
        <p:nvSpPr>
          <p:cNvPr id="299" name="Google Shape;299;p57"/>
          <p:cNvSpPr txBox="1">
            <a:spLocks noGrp="1"/>
          </p:cNvSpPr>
          <p:nvPr>
            <p:ph type="subTitle" idx="1"/>
          </p:nvPr>
        </p:nvSpPr>
        <p:spPr>
          <a:xfrm>
            <a:off x="7746200" y="37333"/>
            <a:ext cx="2499200" cy="560800"/>
          </a:xfrm>
          <a:prstGeom prst="rect">
            <a:avLst/>
          </a:prstGeom>
        </p:spPr>
        <p:txBody>
          <a:bodyPr spcFirstLastPara="1" wrap="square" lIns="121900" tIns="121900" rIns="121900" bIns="121900" anchor="b" anchorCtr="0">
            <a:noAutofit/>
          </a:bodyPr>
          <a:lstStyle/>
          <a:p>
            <a:pPr marL="0" indent="0"/>
            <a:r>
              <a:rPr lang="en-US" dirty="0"/>
              <a:t>How it starts</a:t>
            </a:r>
          </a:p>
        </p:txBody>
      </p:sp>
      <p:sp>
        <p:nvSpPr>
          <p:cNvPr id="300" name="Google Shape;300;p57"/>
          <p:cNvSpPr txBox="1">
            <a:spLocks noGrp="1"/>
          </p:cNvSpPr>
          <p:nvPr>
            <p:ph type="title" idx="2"/>
          </p:nvPr>
        </p:nvSpPr>
        <p:spPr>
          <a:xfrm>
            <a:off x="6414704" y="415603"/>
            <a:ext cx="804800" cy="560800"/>
          </a:xfrm>
          <a:prstGeom prst="rect">
            <a:avLst/>
          </a:prstGeom>
        </p:spPr>
        <p:txBody>
          <a:bodyPr spcFirstLastPara="1" wrap="square" lIns="121900" tIns="121900" rIns="121900" bIns="121900" anchor="ctr" anchorCtr="0">
            <a:noAutofit/>
          </a:bodyPr>
          <a:lstStyle/>
          <a:p>
            <a:r>
              <a:rPr lang="en">
                <a:solidFill>
                  <a:schemeClr val="lt1"/>
                </a:solidFill>
              </a:rPr>
              <a:t>01</a:t>
            </a:r>
            <a:endParaRPr>
              <a:solidFill>
                <a:schemeClr val="lt1"/>
              </a:solidFill>
            </a:endParaRPr>
          </a:p>
        </p:txBody>
      </p:sp>
      <p:sp>
        <p:nvSpPr>
          <p:cNvPr id="301" name="Google Shape;301;p57"/>
          <p:cNvSpPr txBox="1">
            <a:spLocks noGrp="1"/>
          </p:cNvSpPr>
          <p:nvPr>
            <p:ph type="subTitle" idx="3"/>
          </p:nvPr>
        </p:nvSpPr>
        <p:spPr>
          <a:xfrm>
            <a:off x="7746200" y="466047"/>
            <a:ext cx="3389200" cy="878000"/>
          </a:xfrm>
          <a:prstGeom prst="rect">
            <a:avLst/>
          </a:prstGeom>
        </p:spPr>
        <p:txBody>
          <a:bodyPr spcFirstLastPara="1" wrap="square" lIns="121900" tIns="121900" rIns="121900" bIns="121900" anchor="t" anchorCtr="0">
            <a:noAutofit/>
          </a:bodyPr>
          <a:lstStyle/>
          <a:p>
            <a:pPr marL="0" indent="0"/>
            <a:r>
              <a:rPr lang="en"/>
              <a:t>Idea origination</a:t>
            </a:r>
            <a:endParaRPr/>
          </a:p>
        </p:txBody>
      </p:sp>
      <p:sp>
        <p:nvSpPr>
          <p:cNvPr id="302" name="Google Shape;302;p57"/>
          <p:cNvSpPr txBox="1">
            <a:spLocks noGrp="1"/>
          </p:cNvSpPr>
          <p:nvPr>
            <p:ph type="title" idx="4"/>
          </p:nvPr>
        </p:nvSpPr>
        <p:spPr>
          <a:xfrm>
            <a:off x="6414704" y="1792336"/>
            <a:ext cx="804800" cy="560800"/>
          </a:xfrm>
          <a:prstGeom prst="rect">
            <a:avLst/>
          </a:prstGeom>
        </p:spPr>
        <p:txBody>
          <a:bodyPr spcFirstLastPara="1" wrap="square" lIns="121900" tIns="121900" rIns="121900" bIns="121900" anchor="ctr" anchorCtr="0">
            <a:noAutofit/>
          </a:bodyPr>
          <a:lstStyle/>
          <a:p>
            <a:r>
              <a:rPr lang="en">
                <a:solidFill>
                  <a:schemeClr val="lt1"/>
                </a:solidFill>
              </a:rPr>
              <a:t>02</a:t>
            </a:r>
            <a:endParaRPr>
              <a:solidFill>
                <a:schemeClr val="lt1"/>
              </a:solidFill>
            </a:endParaRPr>
          </a:p>
        </p:txBody>
      </p:sp>
      <p:sp>
        <p:nvSpPr>
          <p:cNvPr id="303" name="Google Shape;303;p57"/>
          <p:cNvSpPr txBox="1">
            <a:spLocks noGrp="1"/>
          </p:cNvSpPr>
          <p:nvPr>
            <p:ph type="title" idx="5"/>
          </p:nvPr>
        </p:nvSpPr>
        <p:spPr>
          <a:xfrm>
            <a:off x="6414704" y="3181869"/>
            <a:ext cx="804800" cy="560800"/>
          </a:xfrm>
          <a:prstGeom prst="rect">
            <a:avLst/>
          </a:prstGeom>
        </p:spPr>
        <p:txBody>
          <a:bodyPr spcFirstLastPara="1" wrap="square" lIns="121900" tIns="121900" rIns="121900" bIns="121900" anchor="ctr" anchorCtr="0">
            <a:noAutofit/>
          </a:bodyPr>
          <a:lstStyle/>
          <a:p>
            <a:r>
              <a:rPr lang="en">
                <a:solidFill>
                  <a:schemeClr val="lt1"/>
                </a:solidFill>
              </a:rPr>
              <a:t>03</a:t>
            </a:r>
            <a:endParaRPr>
              <a:solidFill>
                <a:schemeClr val="lt1"/>
              </a:solidFill>
            </a:endParaRPr>
          </a:p>
        </p:txBody>
      </p:sp>
      <p:sp>
        <p:nvSpPr>
          <p:cNvPr id="304" name="Google Shape;304;p57"/>
          <p:cNvSpPr txBox="1">
            <a:spLocks noGrp="1"/>
          </p:cNvSpPr>
          <p:nvPr>
            <p:ph type="title" idx="6"/>
          </p:nvPr>
        </p:nvSpPr>
        <p:spPr>
          <a:xfrm>
            <a:off x="6414704" y="4577003"/>
            <a:ext cx="804800" cy="560800"/>
          </a:xfrm>
          <a:prstGeom prst="rect">
            <a:avLst/>
          </a:prstGeom>
        </p:spPr>
        <p:txBody>
          <a:bodyPr spcFirstLastPara="1" wrap="square" lIns="121900" tIns="121900" rIns="121900" bIns="121900" anchor="ctr" anchorCtr="0">
            <a:noAutofit/>
          </a:bodyPr>
          <a:lstStyle/>
          <a:p>
            <a:r>
              <a:rPr lang="en">
                <a:solidFill>
                  <a:schemeClr val="lt1"/>
                </a:solidFill>
              </a:rPr>
              <a:t>04</a:t>
            </a:r>
            <a:endParaRPr>
              <a:solidFill>
                <a:schemeClr val="lt1"/>
              </a:solidFill>
            </a:endParaRPr>
          </a:p>
        </p:txBody>
      </p:sp>
      <p:sp>
        <p:nvSpPr>
          <p:cNvPr id="305" name="Google Shape;305;p57"/>
          <p:cNvSpPr txBox="1">
            <a:spLocks noGrp="1"/>
          </p:cNvSpPr>
          <p:nvPr>
            <p:ph type="subTitle" idx="7"/>
          </p:nvPr>
        </p:nvSpPr>
        <p:spPr>
          <a:xfrm>
            <a:off x="7746200" y="1424655"/>
            <a:ext cx="2499200" cy="560800"/>
          </a:xfrm>
          <a:prstGeom prst="rect">
            <a:avLst/>
          </a:prstGeom>
        </p:spPr>
        <p:txBody>
          <a:bodyPr spcFirstLastPara="1" wrap="square" lIns="121900" tIns="121900" rIns="121900" bIns="121900" anchor="b" anchorCtr="0">
            <a:noAutofit/>
          </a:bodyPr>
          <a:lstStyle/>
          <a:p>
            <a:pPr marL="0" indent="0"/>
            <a:r>
              <a:rPr lang="en"/>
              <a:t>Idea</a:t>
            </a:r>
            <a:endParaRPr/>
          </a:p>
        </p:txBody>
      </p:sp>
      <p:sp>
        <p:nvSpPr>
          <p:cNvPr id="306" name="Google Shape;306;p57"/>
          <p:cNvSpPr txBox="1">
            <a:spLocks noGrp="1"/>
          </p:cNvSpPr>
          <p:nvPr>
            <p:ph type="subTitle" idx="8"/>
          </p:nvPr>
        </p:nvSpPr>
        <p:spPr>
          <a:xfrm>
            <a:off x="7746200" y="1856168"/>
            <a:ext cx="3389200" cy="504579"/>
          </a:xfrm>
          <a:prstGeom prst="rect">
            <a:avLst/>
          </a:prstGeom>
        </p:spPr>
        <p:txBody>
          <a:bodyPr spcFirstLastPara="1" wrap="square" lIns="121900" tIns="121900" rIns="121900" bIns="121900" anchor="t" anchorCtr="0">
            <a:noAutofit/>
          </a:bodyPr>
          <a:lstStyle/>
          <a:p>
            <a:pPr marL="0" indent="0"/>
            <a:r>
              <a:rPr lang="en" dirty="0"/>
              <a:t>Core idea behind PP predictor</a:t>
            </a:r>
          </a:p>
        </p:txBody>
      </p:sp>
      <p:sp>
        <p:nvSpPr>
          <p:cNvPr id="307" name="Google Shape;307;p57"/>
          <p:cNvSpPr txBox="1">
            <a:spLocks noGrp="1"/>
          </p:cNvSpPr>
          <p:nvPr>
            <p:ph type="subTitle" idx="9"/>
          </p:nvPr>
        </p:nvSpPr>
        <p:spPr>
          <a:xfrm>
            <a:off x="7746200" y="2813577"/>
            <a:ext cx="2921800" cy="560800"/>
          </a:xfrm>
          <a:prstGeom prst="rect">
            <a:avLst/>
          </a:prstGeom>
        </p:spPr>
        <p:txBody>
          <a:bodyPr spcFirstLastPara="1" wrap="square" lIns="121900" tIns="121900" rIns="121900" bIns="121900" anchor="b" anchorCtr="0">
            <a:noAutofit/>
          </a:bodyPr>
          <a:lstStyle/>
          <a:p>
            <a:pPr marL="0" indent="0"/>
            <a:r>
              <a:rPr lang="en-US"/>
              <a:t>Data &amp; Benefits</a:t>
            </a:r>
          </a:p>
        </p:txBody>
      </p:sp>
      <p:sp>
        <p:nvSpPr>
          <p:cNvPr id="308" name="Google Shape;308;p57"/>
          <p:cNvSpPr txBox="1">
            <a:spLocks noGrp="1"/>
          </p:cNvSpPr>
          <p:nvPr>
            <p:ph type="subTitle" idx="13"/>
          </p:nvPr>
        </p:nvSpPr>
        <p:spPr>
          <a:xfrm>
            <a:off x="7746200" y="3245091"/>
            <a:ext cx="3389200" cy="560799"/>
          </a:xfrm>
          <a:prstGeom prst="rect">
            <a:avLst/>
          </a:prstGeom>
        </p:spPr>
        <p:txBody>
          <a:bodyPr spcFirstLastPara="1" wrap="square" lIns="121900" tIns="121900" rIns="121900" bIns="121900" anchor="t" anchorCtr="0">
            <a:noAutofit/>
          </a:bodyPr>
          <a:lstStyle/>
          <a:p>
            <a:pPr marL="0" indent="0"/>
            <a:r>
              <a:rPr lang="en"/>
              <a:t>Benefits with data summary</a:t>
            </a:r>
            <a:endParaRPr/>
          </a:p>
        </p:txBody>
      </p:sp>
      <p:sp>
        <p:nvSpPr>
          <p:cNvPr id="309" name="Google Shape;309;p57"/>
          <p:cNvSpPr txBox="1">
            <a:spLocks noGrp="1"/>
          </p:cNvSpPr>
          <p:nvPr>
            <p:ph type="subTitle" idx="14"/>
          </p:nvPr>
        </p:nvSpPr>
        <p:spPr>
          <a:xfrm>
            <a:off x="7746200" y="4202500"/>
            <a:ext cx="2499200" cy="560800"/>
          </a:xfrm>
          <a:prstGeom prst="rect">
            <a:avLst/>
          </a:prstGeom>
        </p:spPr>
        <p:txBody>
          <a:bodyPr spcFirstLastPara="1" wrap="square" lIns="121900" tIns="121900" rIns="121900" bIns="121900" anchor="b" anchorCtr="0">
            <a:noAutofit/>
          </a:bodyPr>
          <a:lstStyle/>
          <a:p>
            <a:pPr marL="0" indent="0"/>
            <a:r>
              <a:rPr lang="en-US"/>
              <a:t>Prototype</a:t>
            </a:r>
            <a:endParaRPr/>
          </a:p>
        </p:txBody>
      </p:sp>
      <p:sp>
        <p:nvSpPr>
          <p:cNvPr id="310" name="Google Shape;310;p57"/>
          <p:cNvSpPr txBox="1">
            <a:spLocks noGrp="1"/>
          </p:cNvSpPr>
          <p:nvPr>
            <p:ph type="subTitle" idx="15"/>
          </p:nvPr>
        </p:nvSpPr>
        <p:spPr>
          <a:xfrm>
            <a:off x="7746200" y="4634013"/>
            <a:ext cx="3389200" cy="503790"/>
          </a:xfrm>
          <a:prstGeom prst="rect">
            <a:avLst/>
          </a:prstGeom>
        </p:spPr>
        <p:txBody>
          <a:bodyPr spcFirstLastPara="1" wrap="square" lIns="121900" tIns="121900" rIns="121900" bIns="121900" anchor="t" anchorCtr="0">
            <a:noAutofit/>
          </a:bodyPr>
          <a:lstStyle/>
          <a:p>
            <a:pPr marL="0" indent="0"/>
            <a:r>
              <a:rPr lang="en"/>
              <a:t>Real – time project simulation</a:t>
            </a:r>
            <a:endParaRPr/>
          </a:p>
        </p:txBody>
      </p:sp>
      <p:pic>
        <p:nvPicPr>
          <p:cNvPr id="2" name="Google Shape;296;p57">
            <a:extLst>
              <a:ext uri="{FF2B5EF4-FFF2-40B4-BE49-F238E27FC236}">
                <a16:creationId xmlns:a16="http://schemas.microsoft.com/office/drawing/2014/main" id="{2FDF9062-17F9-5E63-DBAC-55ACDB283176}"/>
              </a:ext>
            </a:extLst>
          </p:cNvPr>
          <p:cNvPicPr preferRelativeResize="0"/>
          <p:nvPr/>
        </p:nvPicPr>
        <p:blipFill>
          <a:blip r:embed="rId4">
            <a:alphaModFix/>
          </a:blip>
          <a:stretch>
            <a:fillRect/>
          </a:stretch>
        </p:blipFill>
        <p:spPr>
          <a:xfrm>
            <a:off x="6357848" y="5762450"/>
            <a:ext cx="1036200" cy="1061431"/>
          </a:xfrm>
          <a:prstGeom prst="rect">
            <a:avLst/>
          </a:prstGeom>
          <a:noFill/>
          <a:ln>
            <a:noFill/>
          </a:ln>
        </p:spPr>
      </p:pic>
      <p:sp>
        <p:nvSpPr>
          <p:cNvPr id="3" name="Google Shape;304;p57">
            <a:extLst>
              <a:ext uri="{FF2B5EF4-FFF2-40B4-BE49-F238E27FC236}">
                <a16:creationId xmlns:a16="http://schemas.microsoft.com/office/drawing/2014/main" id="{968C926A-FFFB-3951-BEF6-8BD4046B3CF2}"/>
              </a:ext>
            </a:extLst>
          </p:cNvPr>
          <p:cNvSpPr txBox="1">
            <a:spLocks/>
          </p:cNvSpPr>
          <p:nvPr/>
        </p:nvSpPr>
        <p:spPr>
          <a:xfrm>
            <a:off x="6470852" y="6012764"/>
            <a:ext cx="804800" cy="560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ed Hat Display"/>
              <a:buNone/>
              <a:defRPr sz="2400" b="1" i="0" u="none" strike="noStrike" cap="none">
                <a:solidFill>
                  <a:schemeClr val="dk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1800"/>
              <a:buFont typeface="Red Hat Display"/>
              <a:buNone/>
              <a:defRPr sz="2400" b="1" i="0" u="none" strike="noStrike" cap="none">
                <a:solidFill>
                  <a:schemeClr val="dk1"/>
                </a:solidFill>
                <a:latin typeface="Red Hat Display"/>
                <a:ea typeface="Red Hat Display"/>
                <a:cs typeface="Red Hat Display"/>
                <a:sym typeface="Red Hat Display"/>
              </a:defRPr>
            </a:lvl2pPr>
            <a:lvl3pPr marR="0" lvl="2" algn="ctr" rtl="0">
              <a:lnSpc>
                <a:spcPct val="100000"/>
              </a:lnSpc>
              <a:spcBef>
                <a:spcPts val="0"/>
              </a:spcBef>
              <a:spcAft>
                <a:spcPts val="0"/>
              </a:spcAft>
              <a:buClr>
                <a:schemeClr val="dk1"/>
              </a:buClr>
              <a:buSzPts val="1800"/>
              <a:buFont typeface="Red Hat Display"/>
              <a:buNone/>
              <a:defRPr sz="2400" b="1" i="0" u="none" strike="noStrike" cap="none">
                <a:solidFill>
                  <a:schemeClr val="dk1"/>
                </a:solidFill>
                <a:latin typeface="Red Hat Display"/>
                <a:ea typeface="Red Hat Display"/>
                <a:cs typeface="Red Hat Display"/>
                <a:sym typeface="Red Hat Display"/>
              </a:defRPr>
            </a:lvl3pPr>
            <a:lvl4pPr marR="0" lvl="3" algn="ctr" rtl="0">
              <a:lnSpc>
                <a:spcPct val="100000"/>
              </a:lnSpc>
              <a:spcBef>
                <a:spcPts val="0"/>
              </a:spcBef>
              <a:spcAft>
                <a:spcPts val="0"/>
              </a:spcAft>
              <a:buClr>
                <a:schemeClr val="dk1"/>
              </a:buClr>
              <a:buSzPts val="1800"/>
              <a:buFont typeface="Red Hat Display"/>
              <a:buNone/>
              <a:defRPr sz="2400" b="1" i="0" u="none" strike="noStrike" cap="none">
                <a:solidFill>
                  <a:schemeClr val="dk1"/>
                </a:solidFill>
                <a:latin typeface="Red Hat Display"/>
                <a:ea typeface="Red Hat Display"/>
                <a:cs typeface="Red Hat Display"/>
                <a:sym typeface="Red Hat Display"/>
              </a:defRPr>
            </a:lvl4pPr>
            <a:lvl5pPr marR="0" lvl="4" algn="ctr" rtl="0">
              <a:lnSpc>
                <a:spcPct val="100000"/>
              </a:lnSpc>
              <a:spcBef>
                <a:spcPts val="0"/>
              </a:spcBef>
              <a:spcAft>
                <a:spcPts val="0"/>
              </a:spcAft>
              <a:buClr>
                <a:schemeClr val="dk1"/>
              </a:buClr>
              <a:buSzPts val="1800"/>
              <a:buFont typeface="Red Hat Display"/>
              <a:buNone/>
              <a:defRPr sz="2400" b="1" i="0" u="none" strike="noStrike" cap="none">
                <a:solidFill>
                  <a:schemeClr val="dk1"/>
                </a:solidFill>
                <a:latin typeface="Red Hat Display"/>
                <a:ea typeface="Red Hat Display"/>
                <a:cs typeface="Red Hat Display"/>
                <a:sym typeface="Red Hat Display"/>
              </a:defRPr>
            </a:lvl5pPr>
            <a:lvl6pPr marR="0" lvl="5" algn="ctr" rtl="0">
              <a:lnSpc>
                <a:spcPct val="100000"/>
              </a:lnSpc>
              <a:spcBef>
                <a:spcPts val="0"/>
              </a:spcBef>
              <a:spcAft>
                <a:spcPts val="0"/>
              </a:spcAft>
              <a:buClr>
                <a:schemeClr val="dk1"/>
              </a:buClr>
              <a:buSzPts val="1800"/>
              <a:buFont typeface="Red Hat Display"/>
              <a:buNone/>
              <a:defRPr sz="2400" b="1" i="0" u="none" strike="noStrike" cap="none">
                <a:solidFill>
                  <a:schemeClr val="dk1"/>
                </a:solidFill>
                <a:latin typeface="Red Hat Display"/>
                <a:ea typeface="Red Hat Display"/>
                <a:cs typeface="Red Hat Display"/>
                <a:sym typeface="Red Hat Display"/>
              </a:defRPr>
            </a:lvl6pPr>
            <a:lvl7pPr marR="0" lvl="6" algn="ctr" rtl="0">
              <a:lnSpc>
                <a:spcPct val="100000"/>
              </a:lnSpc>
              <a:spcBef>
                <a:spcPts val="0"/>
              </a:spcBef>
              <a:spcAft>
                <a:spcPts val="0"/>
              </a:spcAft>
              <a:buClr>
                <a:schemeClr val="dk1"/>
              </a:buClr>
              <a:buSzPts val="1800"/>
              <a:buFont typeface="Red Hat Display"/>
              <a:buNone/>
              <a:defRPr sz="2400" b="1" i="0" u="none" strike="noStrike" cap="none">
                <a:solidFill>
                  <a:schemeClr val="dk1"/>
                </a:solidFill>
                <a:latin typeface="Red Hat Display"/>
                <a:ea typeface="Red Hat Display"/>
                <a:cs typeface="Red Hat Display"/>
                <a:sym typeface="Red Hat Display"/>
              </a:defRPr>
            </a:lvl7pPr>
            <a:lvl8pPr marR="0" lvl="7" algn="ctr" rtl="0">
              <a:lnSpc>
                <a:spcPct val="100000"/>
              </a:lnSpc>
              <a:spcBef>
                <a:spcPts val="0"/>
              </a:spcBef>
              <a:spcAft>
                <a:spcPts val="0"/>
              </a:spcAft>
              <a:buClr>
                <a:schemeClr val="dk1"/>
              </a:buClr>
              <a:buSzPts val="1800"/>
              <a:buFont typeface="Red Hat Display"/>
              <a:buNone/>
              <a:defRPr sz="2400" b="1" i="0" u="none" strike="noStrike" cap="none">
                <a:solidFill>
                  <a:schemeClr val="dk1"/>
                </a:solidFill>
                <a:latin typeface="Red Hat Display"/>
                <a:ea typeface="Red Hat Display"/>
                <a:cs typeface="Red Hat Display"/>
                <a:sym typeface="Red Hat Display"/>
              </a:defRPr>
            </a:lvl8pPr>
            <a:lvl9pPr marR="0" lvl="8" algn="ctr" rtl="0">
              <a:lnSpc>
                <a:spcPct val="100000"/>
              </a:lnSpc>
              <a:spcBef>
                <a:spcPts val="0"/>
              </a:spcBef>
              <a:spcAft>
                <a:spcPts val="0"/>
              </a:spcAft>
              <a:buClr>
                <a:schemeClr val="dk1"/>
              </a:buClr>
              <a:buSzPts val="1800"/>
              <a:buFont typeface="Red Hat Display"/>
              <a:buNone/>
              <a:defRPr sz="2400" b="1" i="0" u="none" strike="noStrike" cap="none">
                <a:solidFill>
                  <a:schemeClr val="dk1"/>
                </a:solidFill>
                <a:latin typeface="Red Hat Display"/>
                <a:ea typeface="Red Hat Display"/>
                <a:cs typeface="Red Hat Display"/>
                <a:sym typeface="Red Hat Display"/>
              </a:defRPr>
            </a:lvl9pPr>
          </a:lstStyle>
          <a:p>
            <a:r>
              <a:rPr lang="en" kern="0">
                <a:solidFill>
                  <a:schemeClr val="lt1"/>
                </a:solidFill>
              </a:rPr>
              <a:t>05</a:t>
            </a:r>
          </a:p>
        </p:txBody>
      </p:sp>
      <p:sp>
        <p:nvSpPr>
          <p:cNvPr id="4" name="Google Shape;310;p57">
            <a:extLst>
              <a:ext uri="{FF2B5EF4-FFF2-40B4-BE49-F238E27FC236}">
                <a16:creationId xmlns:a16="http://schemas.microsoft.com/office/drawing/2014/main" id="{588F2280-7A6D-2100-94D4-212B3F5477ED}"/>
              </a:ext>
            </a:extLst>
          </p:cNvPr>
          <p:cNvSpPr txBox="1">
            <a:spLocks/>
          </p:cNvSpPr>
          <p:nvPr/>
        </p:nvSpPr>
        <p:spPr>
          <a:xfrm>
            <a:off x="7746200" y="6119652"/>
            <a:ext cx="3389200" cy="45391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d Hat Display"/>
              <a:buNone/>
              <a:defRPr sz="1867" b="0" i="0" u="none" strike="noStrike" cap="none">
                <a:solidFill>
                  <a:schemeClr val="dk1"/>
                </a:solidFill>
                <a:latin typeface="Red Hat Display"/>
                <a:ea typeface="Red Hat Display"/>
                <a:cs typeface="Red Hat Display"/>
                <a:sym typeface="Red Hat Display"/>
              </a:defRPr>
            </a:lvl1pPr>
            <a:lvl2pPr marL="914400" marR="0" lvl="1" indent="-317500" algn="l" rtl="0">
              <a:lnSpc>
                <a:spcPct val="100000"/>
              </a:lnSpc>
              <a:spcBef>
                <a:spcPts val="0"/>
              </a:spcBef>
              <a:spcAft>
                <a:spcPts val="0"/>
              </a:spcAft>
              <a:buClr>
                <a:schemeClr val="dk1"/>
              </a:buClr>
              <a:buSzPts val="1400"/>
              <a:buFont typeface="Red Hat Display"/>
              <a:buNone/>
              <a:defRPr sz="1867" b="1" i="0" u="none" strike="noStrike" cap="none">
                <a:solidFill>
                  <a:schemeClr val="dk1"/>
                </a:solidFill>
                <a:latin typeface="Red Hat Display"/>
                <a:ea typeface="Red Hat Display"/>
                <a:cs typeface="Red Hat Display"/>
                <a:sym typeface="Red Hat Display"/>
              </a:defRPr>
            </a:lvl2pPr>
            <a:lvl3pPr marL="1371600" marR="0" lvl="2" indent="-317500" algn="l" rtl="0">
              <a:lnSpc>
                <a:spcPct val="100000"/>
              </a:lnSpc>
              <a:spcBef>
                <a:spcPts val="0"/>
              </a:spcBef>
              <a:spcAft>
                <a:spcPts val="0"/>
              </a:spcAft>
              <a:buClr>
                <a:schemeClr val="dk1"/>
              </a:buClr>
              <a:buSzPts val="1400"/>
              <a:buFont typeface="Red Hat Display"/>
              <a:buNone/>
              <a:defRPr sz="1867" b="1" i="0" u="none" strike="noStrike" cap="none">
                <a:solidFill>
                  <a:schemeClr val="dk1"/>
                </a:solidFill>
                <a:latin typeface="Red Hat Display"/>
                <a:ea typeface="Red Hat Display"/>
                <a:cs typeface="Red Hat Display"/>
                <a:sym typeface="Red Hat Display"/>
              </a:defRPr>
            </a:lvl3pPr>
            <a:lvl4pPr marL="1828800" marR="0" lvl="3" indent="-317500" algn="l" rtl="0">
              <a:lnSpc>
                <a:spcPct val="100000"/>
              </a:lnSpc>
              <a:spcBef>
                <a:spcPts val="0"/>
              </a:spcBef>
              <a:spcAft>
                <a:spcPts val="0"/>
              </a:spcAft>
              <a:buClr>
                <a:schemeClr val="dk1"/>
              </a:buClr>
              <a:buSzPts val="1400"/>
              <a:buFont typeface="Red Hat Display"/>
              <a:buNone/>
              <a:defRPr sz="1867" b="1" i="0" u="none" strike="noStrike" cap="none">
                <a:solidFill>
                  <a:schemeClr val="dk1"/>
                </a:solidFill>
                <a:latin typeface="Red Hat Display"/>
                <a:ea typeface="Red Hat Display"/>
                <a:cs typeface="Red Hat Display"/>
                <a:sym typeface="Red Hat Display"/>
              </a:defRPr>
            </a:lvl4pPr>
            <a:lvl5pPr marL="2286000" marR="0" lvl="4" indent="-317500" algn="l" rtl="0">
              <a:lnSpc>
                <a:spcPct val="100000"/>
              </a:lnSpc>
              <a:spcBef>
                <a:spcPts val="0"/>
              </a:spcBef>
              <a:spcAft>
                <a:spcPts val="0"/>
              </a:spcAft>
              <a:buClr>
                <a:schemeClr val="dk1"/>
              </a:buClr>
              <a:buSzPts val="1400"/>
              <a:buFont typeface="Red Hat Display"/>
              <a:buNone/>
              <a:defRPr sz="1867" b="1" i="0" u="none" strike="noStrike" cap="none">
                <a:solidFill>
                  <a:schemeClr val="dk1"/>
                </a:solidFill>
                <a:latin typeface="Red Hat Display"/>
                <a:ea typeface="Red Hat Display"/>
                <a:cs typeface="Red Hat Display"/>
                <a:sym typeface="Red Hat Display"/>
              </a:defRPr>
            </a:lvl5pPr>
            <a:lvl6pPr marL="2743200" marR="0" lvl="5" indent="-317500" algn="l" rtl="0">
              <a:lnSpc>
                <a:spcPct val="100000"/>
              </a:lnSpc>
              <a:spcBef>
                <a:spcPts val="0"/>
              </a:spcBef>
              <a:spcAft>
                <a:spcPts val="0"/>
              </a:spcAft>
              <a:buClr>
                <a:schemeClr val="dk1"/>
              </a:buClr>
              <a:buSzPts val="1400"/>
              <a:buFont typeface="Red Hat Display"/>
              <a:buNone/>
              <a:defRPr sz="1867" b="1" i="0" u="none" strike="noStrike" cap="none">
                <a:solidFill>
                  <a:schemeClr val="dk1"/>
                </a:solidFill>
                <a:latin typeface="Red Hat Display"/>
                <a:ea typeface="Red Hat Display"/>
                <a:cs typeface="Red Hat Display"/>
                <a:sym typeface="Red Hat Display"/>
              </a:defRPr>
            </a:lvl6pPr>
            <a:lvl7pPr marL="3200400" marR="0" lvl="6" indent="-317500" algn="l" rtl="0">
              <a:lnSpc>
                <a:spcPct val="100000"/>
              </a:lnSpc>
              <a:spcBef>
                <a:spcPts val="0"/>
              </a:spcBef>
              <a:spcAft>
                <a:spcPts val="0"/>
              </a:spcAft>
              <a:buClr>
                <a:schemeClr val="dk1"/>
              </a:buClr>
              <a:buSzPts val="1400"/>
              <a:buFont typeface="Red Hat Display"/>
              <a:buNone/>
              <a:defRPr sz="1867" b="1" i="0" u="none" strike="noStrike" cap="none">
                <a:solidFill>
                  <a:schemeClr val="dk1"/>
                </a:solidFill>
                <a:latin typeface="Red Hat Display"/>
                <a:ea typeface="Red Hat Display"/>
                <a:cs typeface="Red Hat Display"/>
                <a:sym typeface="Red Hat Display"/>
              </a:defRPr>
            </a:lvl7pPr>
            <a:lvl8pPr marL="3657600" marR="0" lvl="7" indent="-317500" algn="l" rtl="0">
              <a:lnSpc>
                <a:spcPct val="100000"/>
              </a:lnSpc>
              <a:spcBef>
                <a:spcPts val="0"/>
              </a:spcBef>
              <a:spcAft>
                <a:spcPts val="0"/>
              </a:spcAft>
              <a:buClr>
                <a:schemeClr val="dk1"/>
              </a:buClr>
              <a:buSzPts val="1400"/>
              <a:buFont typeface="Red Hat Display"/>
              <a:buNone/>
              <a:defRPr sz="1867" b="1" i="0" u="none" strike="noStrike" cap="none">
                <a:solidFill>
                  <a:schemeClr val="dk1"/>
                </a:solidFill>
                <a:latin typeface="Red Hat Display"/>
                <a:ea typeface="Red Hat Display"/>
                <a:cs typeface="Red Hat Display"/>
                <a:sym typeface="Red Hat Display"/>
              </a:defRPr>
            </a:lvl8pPr>
            <a:lvl9pPr marL="4114800" marR="0" lvl="8" indent="-317500" algn="l" rtl="0">
              <a:lnSpc>
                <a:spcPct val="100000"/>
              </a:lnSpc>
              <a:spcBef>
                <a:spcPts val="0"/>
              </a:spcBef>
              <a:spcAft>
                <a:spcPts val="0"/>
              </a:spcAft>
              <a:buClr>
                <a:schemeClr val="dk1"/>
              </a:buClr>
              <a:buSzPts val="1400"/>
              <a:buFont typeface="Red Hat Display"/>
              <a:buNone/>
              <a:defRPr sz="1867" b="1" i="0" u="none" strike="noStrike" cap="none">
                <a:solidFill>
                  <a:schemeClr val="dk1"/>
                </a:solidFill>
                <a:latin typeface="Red Hat Display"/>
                <a:ea typeface="Red Hat Display"/>
                <a:cs typeface="Red Hat Display"/>
                <a:sym typeface="Red Hat Display"/>
              </a:defRPr>
            </a:lvl9pPr>
          </a:lstStyle>
          <a:p>
            <a:pPr marL="0" indent="0"/>
            <a:r>
              <a:rPr lang="en-US" kern="0" dirty="0" err="1"/>
              <a:t>MySGS</a:t>
            </a:r>
            <a:r>
              <a:rPr lang="en-US" kern="0" dirty="0"/>
              <a:t> workflow for Prepress</a:t>
            </a:r>
          </a:p>
        </p:txBody>
      </p:sp>
      <p:sp>
        <p:nvSpPr>
          <p:cNvPr id="5" name="Google Shape;309;p57">
            <a:extLst>
              <a:ext uri="{FF2B5EF4-FFF2-40B4-BE49-F238E27FC236}">
                <a16:creationId xmlns:a16="http://schemas.microsoft.com/office/drawing/2014/main" id="{3C3BB248-96CC-5725-A359-A93112DE8DF4}"/>
              </a:ext>
            </a:extLst>
          </p:cNvPr>
          <p:cNvSpPr txBox="1">
            <a:spLocks/>
          </p:cNvSpPr>
          <p:nvPr/>
        </p:nvSpPr>
        <p:spPr>
          <a:xfrm>
            <a:off x="7682032" y="5744360"/>
            <a:ext cx="4445800" cy="45391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d Hat Display"/>
              <a:buNone/>
              <a:defRPr sz="2667" b="1" i="0" u="none" strike="noStrike" cap="none">
                <a:solidFill>
                  <a:schemeClr val="dk1"/>
                </a:solidFill>
                <a:latin typeface="Red Hat Display"/>
                <a:ea typeface="Red Hat Display"/>
                <a:cs typeface="Red Hat Display"/>
                <a:sym typeface="Red Hat Display"/>
              </a:defRPr>
            </a:lvl1pPr>
            <a:lvl2pPr marL="914400" marR="0" lvl="1" indent="-317500" algn="l" rtl="0">
              <a:lnSpc>
                <a:spcPct val="100000"/>
              </a:lnSpc>
              <a:spcBef>
                <a:spcPts val="0"/>
              </a:spcBef>
              <a:spcAft>
                <a:spcPts val="0"/>
              </a:spcAft>
              <a:buClr>
                <a:schemeClr val="dk1"/>
              </a:buClr>
              <a:buSzPts val="1400"/>
              <a:buFont typeface="Red Hat Display"/>
              <a:buNone/>
              <a:defRPr sz="2667" b="1" i="0" u="none" strike="noStrike" cap="none">
                <a:solidFill>
                  <a:schemeClr val="dk1"/>
                </a:solidFill>
                <a:latin typeface="Red Hat Display"/>
                <a:ea typeface="Red Hat Display"/>
                <a:cs typeface="Red Hat Display"/>
                <a:sym typeface="Red Hat Display"/>
              </a:defRPr>
            </a:lvl2pPr>
            <a:lvl3pPr marL="1371600" marR="0" lvl="2" indent="-317500" algn="l" rtl="0">
              <a:lnSpc>
                <a:spcPct val="100000"/>
              </a:lnSpc>
              <a:spcBef>
                <a:spcPts val="0"/>
              </a:spcBef>
              <a:spcAft>
                <a:spcPts val="0"/>
              </a:spcAft>
              <a:buClr>
                <a:schemeClr val="dk1"/>
              </a:buClr>
              <a:buSzPts val="1400"/>
              <a:buFont typeface="Red Hat Display"/>
              <a:buNone/>
              <a:defRPr sz="2667" b="1" i="0" u="none" strike="noStrike" cap="none">
                <a:solidFill>
                  <a:schemeClr val="dk1"/>
                </a:solidFill>
                <a:latin typeface="Red Hat Display"/>
                <a:ea typeface="Red Hat Display"/>
                <a:cs typeface="Red Hat Display"/>
                <a:sym typeface="Red Hat Display"/>
              </a:defRPr>
            </a:lvl3pPr>
            <a:lvl4pPr marL="1828800" marR="0" lvl="3" indent="-317500" algn="l" rtl="0">
              <a:lnSpc>
                <a:spcPct val="100000"/>
              </a:lnSpc>
              <a:spcBef>
                <a:spcPts val="0"/>
              </a:spcBef>
              <a:spcAft>
                <a:spcPts val="0"/>
              </a:spcAft>
              <a:buClr>
                <a:schemeClr val="dk1"/>
              </a:buClr>
              <a:buSzPts val="1400"/>
              <a:buFont typeface="Red Hat Display"/>
              <a:buNone/>
              <a:defRPr sz="2667" b="1" i="0" u="none" strike="noStrike" cap="none">
                <a:solidFill>
                  <a:schemeClr val="dk1"/>
                </a:solidFill>
                <a:latin typeface="Red Hat Display"/>
                <a:ea typeface="Red Hat Display"/>
                <a:cs typeface="Red Hat Display"/>
                <a:sym typeface="Red Hat Display"/>
              </a:defRPr>
            </a:lvl4pPr>
            <a:lvl5pPr marL="2286000" marR="0" lvl="4" indent="-317500" algn="l" rtl="0">
              <a:lnSpc>
                <a:spcPct val="100000"/>
              </a:lnSpc>
              <a:spcBef>
                <a:spcPts val="0"/>
              </a:spcBef>
              <a:spcAft>
                <a:spcPts val="0"/>
              </a:spcAft>
              <a:buClr>
                <a:schemeClr val="dk1"/>
              </a:buClr>
              <a:buSzPts val="1400"/>
              <a:buFont typeface="Red Hat Display"/>
              <a:buNone/>
              <a:defRPr sz="2667" b="1" i="0" u="none" strike="noStrike" cap="none">
                <a:solidFill>
                  <a:schemeClr val="dk1"/>
                </a:solidFill>
                <a:latin typeface="Red Hat Display"/>
                <a:ea typeface="Red Hat Display"/>
                <a:cs typeface="Red Hat Display"/>
                <a:sym typeface="Red Hat Display"/>
              </a:defRPr>
            </a:lvl5pPr>
            <a:lvl6pPr marL="2743200" marR="0" lvl="5" indent="-317500" algn="l" rtl="0">
              <a:lnSpc>
                <a:spcPct val="100000"/>
              </a:lnSpc>
              <a:spcBef>
                <a:spcPts val="0"/>
              </a:spcBef>
              <a:spcAft>
                <a:spcPts val="0"/>
              </a:spcAft>
              <a:buClr>
                <a:schemeClr val="dk1"/>
              </a:buClr>
              <a:buSzPts val="1400"/>
              <a:buFont typeface="Red Hat Display"/>
              <a:buNone/>
              <a:defRPr sz="2667" b="1" i="0" u="none" strike="noStrike" cap="none">
                <a:solidFill>
                  <a:schemeClr val="dk1"/>
                </a:solidFill>
                <a:latin typeface="Red Hat Display"/>
                <a:ea typeface="Red Hat Display"/>
                <a:cs typeface="Red Hat Display"/>
                <a:sym typeface="Red Hat Display"/>
              </a:defRPr>
            </a:lvl6pPr>
            <a:lvl7pPr marL="3200400" marR="0" lvl="6" indent="-317500" algn="l" rtl="0">
              <a:lnSpc>
                <a:spcPct val="100000"/>
              </a:lnSpc>
              <a:spcBef>
                <a:spcPts val="0"/>
              </a:spcBef>
              <a:spcAft>
                <a:spcPts val="0"/>
              </a:spcAft>
              <a:buClr>
                <a:schemeClr val="dk1"/>
              </a:buClr>
              <a:buSzPts val="1400"/>
              <a:buFont typeface="Red Hat Display"/>
              <a:buNone/>
              <a:defRPr sz="2667" b="1" i="0" u="none" strike="noStrike" cap="none">
                <a:solidFill>
                  <a:schemeClr val="dk1"/>
                </a:solidFill>
                <a:latin typeface="Red Hat Display"/>
                <a:ea typeface="Red Hat Display"/>
                <a:cs typeface="Red Hat Display"/>
                <a:sym typeface="Red Hat Display"/>
              </a:defRPr>
            </a:lvl7pPr>
            <a:lvl8pPr marL="3657600" marR="0" lvl="7" indent="-317500" algn="l" rtl="0">
              <a:lnSpc>
                <a:spcPct val="100000"/>
              </a:lnSpc>
              <a:spcBef>
                <a:spcPts val="0"/>
              </a:spcBef>
              <a:spcAft>
                <a:spcPts val="0"/>
              </a:spcAft>
              <a:buClr>
                <a:schemeClr val="dk1"/>
              </a:buClr>
              <a:buSzPts val="1400"/>
              <a:buFont typeface="Red Hat Display"/>
              <a:buNone/>
              <a:defRPr sz="2667" b="1" i="0" u="none" strike="noStrike" cap="none">
                <a:solidFill>
                  <a:schemeClr val="dk1"/>
                </a:solidFill>
                <a:latin typeface="Red Hat Display"/>
                <a:ea typeface="Red Hat Display"/>
                <a:cs typeface="Red Hat Display"/>
                <a:sym typeface="Red Hat Display"/>
              </a:defRPr>
            </a:lvl8pPr>
            <a:lvl9pPr marL="4114800" marR="0" lvl="8" indent="-317500" algn="l" rtl="0">
              <a:lnSpc>
                <a:spcPct val="100000"/>
              </a:lnSpc>
              <a:spcBef>
                <a:spcPts val="0"/>
              </a:spcBef>
              <a:spcAft>
                <a:spcPts val="0"/>
              </a:spcAft>
              <a:buClr>
                <a:schemeClr val="dk1"/>
              </a:buClr>
              <a:buSzPts val="1400"/>
              <a:buFont typeface="Red Hat Display"/>
              <a:buNone/>
              <a:defRPr sz="2667" b="1" i="0" u="none" strike="noStrike" cap="none">
                <a:solidFill>
                  <a:schemeClr val="dk1"/>
                </a:solidFill>
                <a:latin typeface="Red Hat Display"/>
                <a:ea typeface="Red Hat Display"/>
                <a:cs typeface="Red Hat Display"/>
                <a:sym typeface="Red Hat Display"/>
              </a:defRPr>
            </a:lvl9pPr>
          </a:lstStyle>
          <a:p>
            <a:pPr marL="0" indent="0"/>
            <a:r>
              <a:rPr lang="en-US" kern="0"/>
              <a:t>Current state vs Future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8">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0">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9">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build="p"/>
      <p:bldP spid="300" grpId="0"/>
      <p:bldP spid="301" grpId="0" build="p"/>
      <p:bldP spid="302" grpId="0"/>
      <p:bldP spid="303" grpId="0"/>
      <p:bldP spid="304" grpId="0"/>
      <p:bldP spid="305" grpId="0" build="p"/>
      <p:bldP spid="306" grpId="0" build="p"/>
      <p:bldP spid="307" grpId="0" build="p"/>
      <p:bldP spid="308" grpId="0" build="p"/>
      <p:bldP spid="309" grpId="0" build="p"/>
      <p:bldP spid="310" grpId="0" build="p"/>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095A6-10D2-FB28-99AA-288A58DB242B}"/>
            </a:ext>
          </a:extLst>
        </p:cNvPr>
        <p:cNvGrpSpPr/>
        <p:nvPr/>
      </p:nvGrpSpPr>
      <p:grpSpPr>
        <a:xfrm>
          <a:off x="0" y="0"/>
          <a:ext cx="0" cy="0"/>
          <a:chOff x="0" y="0"/>
          <a:chExt cx="0" cy="0"/>
        </a:xfrm>
      </p:grpSpPr>
      <p:pic>
        <p:nvPicPr>
          <p:cNvPr id="3" name="Google Shape;653;p86">
            <a:extLst>
              <a:ext uri="{FF2B5EF4-FFF2-40B4-BE49-F238E27FC236}">
                <a16:creationId xmlns:a16="http://schemas.microsoft.com/office/drawing/2014/main" id="{6205B72F-708C-642D-EBC5-68887E4FF811}"/>
              </a:ext>
            </a:extLst>
          </p:cNvPr>
          <p:cNvPicPr preferRelativeResize="0"/>
          <p:nvPr/>
        </p:nvPicPr>
        <p:blipFill>
          <a:blip r:embed="rId3">
            <a:alphaModFix/>
          </a:blip>
          <a:stretch>
            <a:fillRect/>
          </a:stretch>
        </p:blipFill>
        <p:spPr>
          <a:xfrm>
            <a:off x="424499" y="160422"/>
            <a:ext cx="3162869" cy="834378"/>
          </a:xfrm>
          <a:prstGeom prst="rect">
            <a:avLst/>
          </a:prstGeom>
          <a:noFill/>
          <a:ln>
            <a:noFill/>
          </a:ln>
        </p:spPr>
      </p:pic>
      <p:grpSp>
        <p:nvGrpSpPr>
          <p:cNvPr id="38" name="Group 37">
            <a:extLst>
              <a:ext uri="{FF2B5EF4-FFF2-40B4-BE49-F238E27FC236}">
                <a16:creationId xmlns:a16="http://schemas.microsoft.com/office/drawing/2014/main" id="{A689B9A9-1709-20F1-0C36-2E2AAB1FB449}"/>
              </a:ext>
            </a:extLst>
          </p:cNvPr>
          <p:cNvGrpSpPr/>
          <p:nvPr/>
        </p:nvGrpSpPr>
        <p:grpSpPr>
          <a:xfrm>
            <a:off x="510171" y="2576148"/>
            <a:ext cx="1415119" cy="1762541"/>
            <a:chOff x="510171" y="2576148"/>
            <a:chExt cx="1415119" cy="1762541"/>
          </a:xfrm>
        </p:grpSpPr>
        <p:pic>
          <p:nvPicPr>
            <p:cNvPr id="20" name="Picture 19" descr="A blue and black graph with a green arrow&#10;&#10;Description automatically generated">
              <a:extLst>
                <a:ext uri="{FF2B5EF4-FFF2-40B4-BE49-F238E27FC236}">
                  <a16:creationId xmlns:a16="http://schemas.microsoft.com/office/drawing/2014/main" id="{4E71C7A6-A27A-BFB4-BAE1-0FEF19BE4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71" y="2576148"/>
              <a:ext cx="1179656" cy="1179656"/>
            </a:xfrm>
            <a:prstGeom prst="rect">
              <a:avLst/>
            </a:prstGeom>
          </p:spPr>
        </p:pic>
        <p:sp>
          <p:nvSpPr>
            <p:cNvPr id="30" name="TextBox 29">
              <a:extLst>
                <a:ext uri="{FF2B5EF4-FFF2-40B4-BE49-F238E27FC236}">
                  <a16:creationId xmlns:a16="http://schemas.microsoft.com/office/drawing/2014/main" id="{B8EFC48E-1E9A-8C93-0343-401C3936B924}"/>
                </a:ext>
              </a:extLst>
            </p:cNvPr>
            <p:cNvSpPr txBox="1"/>
            <p:nvPr/>
          </p:nvSpPr>
          <p:spPr>
            <a:xfrm>
              <a:off x="631616" y="3692358"/>
              <a:ext cx="1293674" cy="646331"/>
            </a:xfrm>
            <a:prstGeom prst="rect">
              <a:avLst/>
            </a:prstGeom>
            <a:noFill/>
          </p:spPr>
          <p:txBody>
            <a:bodyPr wrap="square">
              <a:spAutoFit/>
            </a:bodyPr>
            <a:lstStyle/>
            <a:p>
              <a:pPr lvl="0"/>
              <a:r>
                <a:rPr lang="en-US" dirty="0"/>
                <a:t>Capacity overrun</a:t>
              </a:r>
            </a:p>
          </p:txBody>
        </p:sp>
      </p:grpSp>
      <p:grpSp>
        <p:nvGrpSpPr>
          <p:cNvPr id="39" name="Group 38">
            <a:extLst>
              <a:ext uri="{FF2B5EF4-FFF2-40B4-BE49-F238E27FC236}">
                <a16:creationId xmlns:a16="http://schemas.microsoft.com/office/drawing/2014/main" id="{5EDCDF70-6774-1E02-EE19-F4E87CB06F9E}"/>
              </a:ext>
            </a:extLst>
          </p:cNvPr>
          <p:cNvGrpSpPr/>
          <p:nvPr/>
        </p:nvGrpSpPr>
        <p:grpSpPr>
          <a:xfrm>
            <a:off x="2160753" y="2510395"/>
            <a:ext cx="1426616" cy="1828292"/>
            <a:chOff x="2160753" y="2510395"/>
            <a:chExt cx="1426616" cy="1828292"/>
          </a:xfrm>
        </p:grpSpPr>
        <p:pic>
          <p:nvPicPr>
            <p:cNvPr id="18" name="Picture 17" descr="A clock and box with a black and blue outline&#10;&#10;Description automatically generated">
              <a:extLst>
                <a:ext uri="{FF2B5EF4-FFF2-40B4-BE49-F238E27FC236}">
                  <a16:creationId xmlns:a16="http://schemas.microsoft.com/office/drawing/2014/main" id="{F57B60B8-D1CD-8B80-4451-C7BCC178F1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0753" y="2510395"/>
              <a:ext cx="1293674" cy="1293674"/>
            </a:xfrm>
            <a:prstGeom prst="rect">
              <a:avLst/>
            </a:prstGeom>
          </p:spPr>
        </p:pic>
        <p:sp>
          <p:nvSpPr>
            <p:cNvPr id="31" name="TextBox 30">
              <a:extLst>
                <a:ext uri="{FF2B5EF4-FFF2-40B4-BE49-F238E27FC236}">
                  <a16:creationId xmlns:a16="http://schemas.microsoft.com/office/drawing/2014/main" id="{54E457E0-93D2-B32D-839C-024B404014A9}"/>
                </a:ext>
              </a:extLst>
            </p:cNvPr>
            <p:cNvSpPr txBox="1"/>
            <p:nvPr/>
          </p:nvSpPr>
          <p:spPr>
            <a:xfrm>
              <a:off x="2293695" y="3692356"/>
              <a:ext cx="1293674" cy="646331"/>
            </a:xfrm>
            <a:prstGeom prst="rect">
              <a:avLst/>
            </a:prstGeom>
            <a:noFill/>
          </p:spPr>
          <p:txBody>
            <a:bodyPr wrap="square">
              <a:spAutoFit/>
            </a:bodyPr>
            <a:lstStyle/>
            <a:p>
              <a:pPr lvl="0"/>
              <a:r>
                <a:rPr lang="en-US" dirty="0"/>
                <a:t>Timely delivery</a:t>
              </a:r>
            </a:p>
          </p:txBody>
        </p:sp>
      </p:grpSp>
      <p:grpSp>
        <p:nvGrpSpPr>
          <p:cNvPr id="40" name="Group 39">
            <a:extLst>
              <a:ext uri="{FF2B5EF4-FFF2-40B4-BE49-F238E27FC236}">
                <a16:creationId xmlns:a16="http://schemas.microsoft.com/office/drawing/2014/main" id="{4B11650E-A51D-8A60-C39B-28B26438D14F}"/>
              </a:ext>
            </a:extLst>
          </p:cNvPr>
          <p:cNvGrpSpPr/>
          <p:nvPr/>
        </p:nvGrpSpPr>
        <p:grpSpPr>
          <a:xfrm>
            <a:off x="3925353" y="2462131"/>
            <a:ext cx="1337485" cy="1898420"/>
            <a:chOff x="3925353" y="2462131"/>
            <a:chExt cx="1337485" cy="1898420"/>
          </a:xfrm>
        </p:grpSpPr>
        <p:pic>
          <p:nvPicPr>
            <p:cNvPr id="22" name="Picture 21" descr="A black and blue speech bubbles with words&#10;&#10;Description automatically generated">
              <a:extLst>
                <a:ext uri="{FF2B5EF4-FFF2-40B4-BE49-F238E27FC236}">
                  <a16:creationId xmlns:a16="http://schemas.microsoft.com/office/drawing/2014/main" id="{9473F380-9596-934B-EDAB-0B5125993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5353" y="2462131"/>
              <a:ext cx="1293674" cy="1293674"/>
            </a:xfrm>
            <a:prstGeom prst="rect">
              <a:avLst/>
            </a:prstGeom>
          </p:spPr>
        </p:pic>
        <p:sp>
          <p:nvSpPr>
            <p:cNvPr id="32" name="TextBox 31">
              <a:extLst>
                <a:ext uri="{FF2B5EF4-FFF2-40B4-BE49-F238E27FC236}">
                  <a16:creationId xmlns:a16="http://schemas.microsoft.com/office/drawing/2014/main" id="{2E74FDAF-CCFA-F5AC-CC27-463536243D3F}"/>
                </a:ext>
              </a:extLst>
            </p:cNvPr>
            <p:cNvSpPr txBox="1"/>
            <p:nvPr/>
          </p:nvSpPr>
          <p:spPr>
            <a:xfrm>
              <a:off x="3969164" y="3714220"/>
              <a:ext cx="1293674" cy="646331"/>
            </a:xfrm>
            <a:prstGeom prst="rect">
              <a:avLst/>
            </a:prstGeom>
            <a:noFill/>
          </p:spPr>
          <p:txBody>
            <a:bodyPr wrap="square">
              <a:spAutoFit/>
            </a:bodyPr>
            <a:lstStyle/>
            <a:p>
              <a:pPr lvl="0"/>
              <a:r>
                <a:rPr lang="en-US" dirty="0"/>
                <a:t>Only for few tasks</a:t>
              </a:r>
            </a:p>
          </p:txBody>
        </p:sp>
      </p:grpSp>
      <p:grpSp>
        <p:nvGrpSpPr>
          <p:cNvPr id="41" name="Group 40">
            <a:extLst>
              <a:ext uri="{FF2B5EF4-FFF2-40B4-BE49-F238E27FC236}">
                <a16:creationId xmlns:a16="http://schemas.microsoft.com/office/drawing/2014/main" id="{FDFEDF4B-B8D9-7219-B2D8-648620D09185}"/>
              </a:ext>
            </a:extLst>
          </p:cNvPr>
          <p:cNvGrpSpPr/>
          <p:nvPr/>
        </p:nvGrpSpPr>
        <p:grpSpPr>
          <a:xfrm>
            <a:off x="5668524" y="2425620"/>
            <a:ext cx="1394873" cy="2211931"/>
            <a:chOff x="5668524" y="2425620"/>
            <a:chExt cx="1394873" cy="2211931"/>
          </a:xfrm>
        </p:grpSpPr>
        <p:pic>
          <p:nvPicPr>
            <p:cNvPr id="24" name="Picture 23" descr="A face with a blue line&#10;&#10;Description automatically generated">
              <a:extLst>
                <a:ext uri="{FF2B5EF4-FFF2-40B4-BE49-F238E27FC236}">
                  <a16:creationId xmlns:a16="http://schemas.microsoft.com/office/drawing/2014/main" id="{A91FEB9B-550E-D5BA-AFAE-10F46EB5E6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8524" y="2425620"/>
              <a:ext cx="1293674" cy="1293674"/>
            </a:xfrm>
            <a:prstGeom prst="rect">
              <a:avLst/>
            </a:prstGeom>
          </p:spPr>
        </p:pic>
        <p:sp>
          <p:nvSpPr>
            <p:cNvPr id="33" name="TextBox 32">
              <a:extLst>
                <a:ext uri="{FF2B5EF4-FFF2-40B4-BE49-F238E27FC236}">
                  <a16:creationId xmlns:a16="http://schemas.microsoft.com/office/drawing/2014/main" id="{C026BE96-9BC8-9DDC-F259-2EE716EAFE10}"/>
                </a:ext>
              </a:extLst>
            </p:cNvPr>
            <p:cNvSpPr txBox="1"/>
            <p:nvPr/>
          </p:nvSpPr>
          <p:spPr>
            <a:xfrm>
              <a:off x="5769723" y="3714221"/>
              <a:ext cx="1293674" cy="923330"/>
            </a:xfrm>
            <a:prstGeom prst="rect">
              <a:avLst/>
            </a:prstGeom>
            <a:noFill/>
          </p:spPr>
          <p:txBody>
            <a:bodyPr wrap="square">
              <a:spAutoFit/>
            </a:bodyPr>
            <a:lstStyle/>
            <a:p>
              <a:pPr lvl="0"/>
              <a:r>
                <a:rPr lang="en-US" dirty="0"/>
                <a:t>Pending complex tasks</a:t>
              </a:r>
            </a:p>
          </p:txBody>
        </p:sp>
      </p:grpSp>
      <p:grpSp>
        <p:nvGrpSpPr>
          <p:cNvPr id="42" name="Group 41">
            <a:extLst>
              <a:ext uri="{FF2B5EF4-FFF2-40B4-BE49-F238E27FC236}">
                <a16:creationId xmlns:a16="http://schemas.microsoft.com/office/drawing/2014/main" id="{1463BAB4-130D-7442-94DE-58655CEACB3E}"/>
              </a:ext>
            </a:extLst>
          </p:cNvPr>
          <p:cNvGrpSpPr/>
          <p:nvPr/>
        </p:nvGrpSpPr>
        <p:grpSpPr>
          <a:xfrm>
            <a:off x="8862628" y="2576148"/>
            <a:ext cx="1527571" cy="1940005"/>
            <a:chOff x="7350821" y="2510395"/>
            <a:chExt cx="1527571" cy="1940005"/>
          </a:xfrm>
        </p:grpSpPr>
        <p:pic>
          <p:nvPicPr>
            <p:cNvPr id="26" name="Picture 25" descr="A person sitting at a desk with a key on his back&#10;&#10;Description automatically generated">
              <a:extLst>
                <a:ext uri="{FF2B5EF4-FFF2-40B4-BE49-F238E27FC236}">
                  <a16:creationId xmlns:a16="http://schemas.microsoft.com/office/drawing/2014/main" id="{C535F2CE-3B65-DF39-5690-940E4CF5D7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3260" y="2510395"/>
              <a:ext cx="1360663" cy="1360663"/>
            </a:xfrm>
            <a:prstGeom prst="rect">
              <a:avLst/>
            </a:prstGeom>
          </p:spPr>
        </p:pic>
        <p:sp>
          <p:nvSpPr>
            <p:cNvPr id="35" name="TextBox 34">
              <a:extLst>
                <a:ext uri="{FF2B5EF4-FFF2-40B4-BE49-F238E27FC236}">
                  <a16:creationId xmlns:a16="http://schemas.microsoft.com/office/drawing/2014/main" id="{DE316958-E4D6-49D7-FC23-332DB3E44AB2}"/>
                </a:ext>
              </a:extLst>
            </p:cNvPr>
            <p:cNvSpPr txBox="1"/>
            <p:nvPr/>
          </p:nvSpPr>
          <p:spPr>
            <a:xfrm>
              <a:off x="7350821" y="3804069"/>
              <a:ext cx="1527571" cy="646331"/>
            </a:xfrm>
            <a:prstGeom prst="rect">
              <a:avLst/>
            </a:prstGeom>
            <a:noFill/>
          </p:spPr>
          <p:txBody>
            <a:bodyPr wrap="square">
              <a:spAutoFit/>
            </a:bodyPr>
            <a:lstStyle/>
            <a:p>
              <a:pPr lvl="0" algn="ctr"/>
              <a:r>
                <a:rPr lang="en-US" dirty="0"/>
                <a:t>Unnecessary tasks</a:t>
              </a:r>
            </a:p>
          </p:txBody>
        </p:sp>
      </p:grpSp>
      <p:grpSp>
        <p:nvGrpSpPr>
          <p:cNvPr id="44" name="Group 43">
            <a:extLst>
              <a:ext uri="{FF2B5EF4-FFF2-40B4-BE49-F238E27FC236}">
                <a16:creationId xmlns:a16="http://schemas.microsoft.com/office/drawing/2014/main" id="{0FE6681B-2CAA-BB3C-EEB4-9F77B9933CA5}"/>
              </a:ext>
            </a:extLst>
          </p:cNvPr>
          <p:cNvGrpSpPr/>
          <p:nvPr/>
        </p:nvGrpSpPr>
        <p:grpSpPr>
          <a:xfrm>
            <a:off x="7246297" y="2738552"/>
            <a:ext cx="1527571" cy="1744513"/>
            <a:chOff x="9124985" y="2708776"/>
            <a:chExt cx="1527571" cy="1744513"/>
          </a:xfrm>
        </p:grpSpPr>
        <p:pic>
          <p:nvPicPr>
            <p:cNvPr id="2054" name="Picture 6" descr="Leakage - Free industry icons">
              <a:extLst>
                <a:ext uri="{FF2B5EF4-FFF2-40B4-BE49-F238E27FC236}">
                  <a16:creationId xmlns:a16="http://schemas.microsoft.com/office/drawing/2014/main" id="{C32D4299-908B-EB51-22D9-D59ACABBBD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55962" y="2708776"/>
              <a:ext cx="945291" cy="9144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E9AB1BD-8AC8-8826-DF6D-8636359C576B}"/>
                </a:ext>
              </a:extLst>
            </p:cNvPr>
            <p:cNvSpPr txBox="1"/>
            <p:nvPr/>
          </p:nvSpPr>
          <p:spPr>
            <a:xfrm>
              <a:off x="9124985" y="3806958"/>
              <a:ext cx="1527571" cy="646331"/>
            </a:xfrm>
            <a:prstGeom prst="rect">
              <a:avLst/>
            </a:prstGeom>
            <a:noFill/>
          </p:spPr>
          <p:txBody>
            <a:bodyPr wrap="square">
              <a:spAutoFit/>
            </a:bodyPr>
            <a:lstStyle/>
            <a:p>
              <a:pPr lvl="0" algn="ctr"/>
              <a:r>
                <a:rPr lang="en-US" dirty="0"/>
                <a:t>Identify Leakage </a:t>
              </a:r>
            </a:p>
          </p:txBody>
        </p:sp>
      </p:grpSp>
      <p:grpSp>
        <p:nvGrpSpPr>
          <p:cNvPr id="45" name="Group 44">
            <a:extLst>
              <a:ext uri="{FF2B5EF4-FFF2-40B4-BE49-F238E27FC236}">
                <a16:creationId xmlns:a16="http://schemas.microsoft.com/office/drawing/2014/main" id="{424CCC66-34C4-EA7D-BE4A-783292623A7B}"/>
              </a:ext>
            </a:extLst>
          </p:cNvPr>
          <p:cNvGrpSpPr/>
          <p:nvPr/>
        </p:nvGrpSpPr>
        <p:grpSpPr>
          <a:xfrm>
            <a:off x="10491398" y="2250904"/>
            <a:ext cx="1615194" cy="2430334"/>
            <a:chOff x="10491398" y="2250904"/>
            <a:chExt cx="1615194" cy="2430334"/>
          </a:xfrm>
        </p:grpSpPr>
        <p:pic>
          <p:nvPicPr>
            <p:cNvPr id="28" name="Picture 27" descr="A light bulb with a brain and wires&#10;&#10;Description automatically generated">
              <a:extLst>
                <a:ext uri="{FF2B5EF4-FFF2-40B4-BE49-F238E27FC236}">
                  <a16:creationId xmlns:a16="http://schemas.microsoft.com/office/drawing/2014/main" id="{B1E37FDA-8AF2-4F39-4B4D-32523D0F8F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91398" y="2250904"/>
              <a:ext cx="1527572" cy="1527572"/>
            </a:xfrm>
            <a:prstGeom prst="rect">
              <a:avLst/>
            </a:prstGeom>
          </p:spPr>
        </p:pic>
        <p:sp>
          <p:nvSpPr>
            <p:cNvPr id="37" name="TextBox 36">
              <a:extLst>
                <a:ext uri="{FF2B5EF4-FFF2-40B4-BE49-F238E27FC236}">
                  <a16:creationId xmlns:a16="http://schemas.microsoft.com/office/drawing/2014/main" id="{D0270DF5-E89F-4874-BB56-FB146BB373D4}"/>
                </a:ext>
              </a:extLst>
            </p:cNvPr>
            <p:cNvSpPr txBox="1"/>
            <p:nvPr/>
          </p:nvSpPr>
          <p:spPr>
            <a:xfrm>
              <a:off x="10579021" y="3757908"/>
              <a:ext cx="1527571" cy="923330"/>
            </a:xfrm>
            <a:prstGeom prst="rect">
              <a:avLst/>
            </a:prstGeom>
            <a:noFill/>
          </p:spPr>
          <p:txBody>
            <a:bodyPr wrap="square">
              <a:spAutoFit/>
            </a:bodyPr>
            <a:lstStyle/>
            <a:p>
              <a:pPr lvl="0" algn="ctr"/>
              <a:r>
                <a:rPr lang="en-US" dirty="0"/>
                <a:t>Remove unnecessary tasks</a:t>
              </a:r>
            </a:p>
          </p:txBody>
        </p:sp>
      </p:grpSp>
      <p:sp>
        <p:nvSpPr>
          <p:cNvPr id="47" name="TextBox 46">
            <a:extLst>
              <a:ext uri="{FF2B5EF4-FFF2-40B4-BE49-F238E27FC236}">
                <a16:creationId xmlns:a16="http://schemas.microsoft.com/office/drawing/2014/main" id="{F334A2BC-E5D9-BA4D-D15C-D1F9F541836C}"/>
              </a:ext>
            </a:extLst>
          </p:cNvPr>
          <p:cNvSpPr txBox="1"/>
          <p:nvPr/>
        </p:nvSpPr>
        <p:spPr>
          <a:xfrm>
            <a:off x="424500" y="339881"/>
            <a:ext cx="2509643" cy="486516"/>
          </a:xfrm>
          <a:prstGeom prst="rect">
            <a:avLst/>
          </a:prstGeom>
        </p:spPr>
        <p:txBody>
          <a:bodyPr vert="horz" lIns="91440" tIns="45720" rIns="91440" bIns="45720" rtlCol="0" anchor="ctr">
            <a:normAutofit fontScale="92500" lnSpcReduction="20000"/>
          </a:bodyPr>
          <a:lstStyle/>
          <a:p>
            <a:r>
              <a:rPr lang="en-US" sz="3200" b="1" dirty="0">
                <a:solidFill>
                  <a:schemeClr val="bg1"/>
                </a:solidFill>
              </a:rPr>
              <a:t>How it starts</a:t>
            </a:r>
          </a:p>
        </p:txBody>
      </p:sp>
    </p:spTree>
    <p:extLst>
      <p:ext uri="{BB962C8B-B14F-4D97-AF65-F5344CB8AC3E}">
        <p14:creationId xmlns:p14="http://schemas.microsoft.com/office/powerpoint/2010/main" val="424243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D9866C4-316C-DE74-E8EC-8200EF81F5F8}"/>
              </a:ext>
            </a:extLst>
          </p:cNvPr>
          <p:cNvSpPr txBox="1"/>
          <p:nvPr/>
        </p:nvSpPr>
        <p:spPr>
          <a:xfrm>
            <a:off x="339610" y="3695038"/>
            <a:ext cx="5419745" cy="2009725"/>
          </a:xfrm>
          <a:prstGeom prst="rect">
            <a:avLst/>
          </a:prstGeom>
        </p:spPr>
        <p:txBody>
          <a:bodyPr vert="horz" lIns="91440" tIns="45720" rIns="91440" bIns="45720" rtlCol="0">
            <a:noAutofit/>
          </a:bodyPr>
          <a:lstStyle/>
          <a:p>
            <a:pPr marL="285750" indent="-285750">
              <a:lnSpc>
                <a:spcPct val="90000"/>
              </a:lnSpc>
              <a:spcAft>
                <a:spcPts val="800"/>
              </a:spcAft>
              <a:buFont typeface="Arial" panose="020B0604020202020204" pitchFamily="34" charset="0"/>
              <a:buChar char="•"/>
            </a:pPr>
            <a:r>
              <a:rPr lang="en-US" dirty="0">
                <a:solidFill>
                  <a:schemeClr val="tx1"/>
                </a:solidFill>
              </a:rPr>
              <a:t>For jobs involving less than 3/col, our dedicated </a:t>
            </a:r>
            <a:r>
              <a:rPr lang="en-US" b="1" dirty="0">
                <a:solidFill>
                  <a:schemeClr val="tx1"/>
                </a:solidFill>
              </a:rPr>
              <a:t>auto trap workflow </a:t>
            </a:r>
            <a:r>
              <a:rPr lang="en-US" dirty="0">
                <a:solidFill>
                  <a:schemeClr val="tx1"/>
                </a:solidFill>
              </a:rPr>
              <a:t>can handle most of the trapping tasks, which greatly reduces the need for Prepress operator involvement.</a:t>
            </a:r>
          </a:p>
          <a:p>
            <a:pPr marL="285750" indent="-285750">
              <a:lnSpc>
                <a:spcPct val="90000"/>
              </a:lnSpc>
              <a:spcAft>
                <a:spcPts val="800"/>
              </a:spcAft>
              <a:buFont typeface="Arial" panose="020B0604020202020204" pitchFamily="34" charset="0"/>
              <a:buChar char="•"/>
            </a:pPr>
            <a:r>
              <a:rPr lang="en-US" dirty="0">
                <a:solidFill>
                  <a:prstClr val="black"/>
                </a:solidFill>
              </a:rPr>
              <a:t> While the </a:t>
            </a:r>
            <a:r>
              <a:rPr lang="en-US" b="1" dirty="0">
                <a:solidFill>
                  <a:prstClr val="black"/>
                </a:solidFill>
              </a:rPr>
              <a:t>digital printing process </a:t>
            </a:r>
            <a:r>
              <a:rPr lang="en-US" dirty="0">
                <a:solidFill>
                  <a:prstClr val="black"/>
                </a:solidFill>
              </a:rPr>
              <a:t>typically does </a:t>
            </a:r>
            <a:r>
              <a:rPr lang="en-US" b="1" dirty="0">
                <a:solidFill>
                  <a:prstClr val="black"/>
                </a:solidFill>
              </a:rPr>
              <a:t>not require prepress tasks</a:t>
            </a:r>
            <a:r>
              <a:rPr lang="en-US" dirty="0">
                <a:solidFill>
                  <a:prstClr val="black"/>
                </a:solidFill>
              </a:rPr>
              <a:t>, Digital-PP work has still been assigned to the operator in some cases. </a:t>
            </a:r>
          </a:p>
          <a:p>
            <a:pPr marL="285750" indent="-285750">
              <a:lnSpc>
                <a:spcPct val="90000"/>
              </a:lnSpc>
              <a:spcAft>
                <a:spcPts val="800"/>
              </a:spcAft>
              <a:buFont typeface="Arial" panose="020B0604020202020204" pitchFamily="34" charset="0"/>
              <a:buChar char="•"/>
            </a:pPr>
            <a:endParaRPr lang="en-US" dirty="0">
              <a:solidFill>
                <a:schemeClr val="tx1"/>
              </a:solidFill>
            </a:endParaRPr>
          </a:p>
        </p:txBody>
      </p:sp>
      <p:sp>
        <p:nvSpPr>
          <p:cNvPr id="4" name="TextBox 3">
            <a:extLst>
              <a:ext uri="{FF2B5EF4-FFF2-40B4-BE49-F238E27FC236}">
                <a16:creationId xmlns:a16="http://schemas.microsoft.com/office/drawing/2014/main" id="{D1B6854E-1A6D-E1FE-577C-A57C32033F90}"/>
              </a:ext>
            </a:extLst>
          </p:cNvPr>
          <p:cNvSpPr txBox="1"/>
          <p:nvPr/>
        </p:nvSpPr>
        <p:spPr>
          <a:xfrm>
            <a:off x="1299826" y="1276944"/>
            <a:ext cx="10552564" cy="1631216"/>
          </a:xfrm>
          <a:prstGeom prst="rect">
            <a:avLst/>
          </a:prstGeom>
          <a:noFill/>
        </p:spPr>
        <p:txBody>
          <a:bodyPr wrap="square" rtlCol="0">
            <a:spAutoFit/>
          </a:bodyPr>
          <a:lstStyle/>
          <a:p>
            <a:r>
              <a:rPr lang="en-US" sz="2000" dirty="0"/>
              <a:t>The PP Predictor is an AI-powered </a:t>
            </a:r>
            <a:r>
              <a:rPr lang="en-US" sz="2000" b="1" dirty="0"/>
              <a:t>machine learning model </a:t>
            </a:r>
            <a:r>
              <a:rPr lang="en-US" sz="2000" dirty="0"/>
              <a:t>that uses </a:t>
            </a:r>
            <a:r>
              <a:rPr lang="en-US" sz="2000" b="1" dirty="0"/>
              <a:t>advanced</a:t>
            </a:r>
            <a:r>
              <a:rPr lang="en-US" sz="2000" b="1" dirty="0">
                <a:solidFill>
                  <a:srgbClr val="FF0000"/>
                </a:solidFill>
              </a:rPr>
              <a:t> </a:t>
            </a:r>
            <a:r>
              <a:rPr lang="en-US" sz="2000" b="1" dirty="0">
                <a:solidFill>
                  <a:schemeClr val="tx1">
                    <a:lumMod val="95000"/>
                    <a:lumOff val="5000"/>
                  </a:schemeClr>
                </a:solidFill>
              </a:rPr>
              <a:t>NLP(Natural language process)</a:t>
            </a:r>
            <a:r>
              <a:rPr lang="en-US" sz="2000" b="1" dirty="0">
                <a:solidFill>
                  <a:srgbClr val="FF0000"/>
                </a:solidFill>
              </a:rPr>
              <a:t> </a:t>
            </a:r>
            <a:r>
              <a:rPr lang="en-US" sz="2000" dirty="0"/>
              <a:t>and </a:t>
            </a:r>
            <a:r>
              <a:rPr lang="en-US" sz="2000" dirty="0">
                <a:solidFill>
                  <a:schemeClr val="tx1">
                    <a:lumMod val="95000"/>
                    <a:lumOff val="5000"/>
                  </a:schemeClr>
                </a:solidFill>
              </a:rPr>
              <a:t>ML(Machine Learning) </a:t>
            </a:r>
            <a:r>
              <a:rPr lang="en-US" sz="2000" dirty="0"/>
              <a:t>algorithms to analyze PM brief instructions and predict if a task can be bypassed. It extracts key information, identifies job requirements, and suggests tasks for optimization or removal. Integrated with tools like Auto Trap Task and one Cycle Workflow, it further enhances operational efficiency.</a:t>
            </a:r>
            <a:endParaRPr lang="en-US" sz="1600" dirty="0"/>
          </a:p>
        </p:txBody>
      </p:sp>
      <p:pic>
        <p:nvPicPr>
          <p:cNvPr id="5" name="Graphic 4" descr="Lightbulb">
            <a:extLst>
              <a:ext uri="{FF2B5EF4-FFF2-40B4-BE49-F238E27FC236}">
                <a16:creationId xmlns:a16="http://schemas.microsoft.com/office/drawing/2014/main" id="{173D6919-EAAD-109A-5015-86B0CA1B4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611" y="1288474"/>
            <a:ext cx="1017204" cy="1017204"/>
          </a:xfrm>
          <a:prstGeom prst="rect">
            <a:avLst/>
          </a:prstGeom>
        </p:spPr>
      </p:pic>
      <p:sp>
        <p:nvSpPr>
          <p:cNvPr id="24" name="Google Shape;392;p67">
            <a:extLst>
              <a:ext uri="{FF2B5EF4-FFF2-40B4-BE49-F238E27FC236}">
                <a16:creationId xmlns:a16="http://schemas.microsoft.com/office/drawing/2014/main" id="{14750ED2-6E40-4627-E577-9E9319639CCE}"/>
              </a:ext>
            </a:extLst>
          </p:cNvPr>
          <p:cNvSpPr txBox="1">
            <a:spLocks/>
          </p:cNvSpPr>
          <p:nvPr/>
        </p:nvSpPr>
        <p:spPr>
          <a:xfrm>
            <a:off x="518760" y="3057977"/>
            <a:ext cx="4831938" cy="473976"/>
          </a:xfrm>
          <a:prstGeom prst="rect">
            <a:avLst/>
          </a:prstGeom>
        </p:spPr>
        <p:txBody>
          <a:bodyPr spcFirstLastPara="1" wrap="square" lIns="91425" tIns="91425" rIns="91425" bIns="91425"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200" b="1" dirty="0"/>
              <a:t>Less than 3/col jobs &amp; Digital PP jobs</a:t>
            </a:r>
          </a:p>
        </p:txBody>
      </p:sp>
      <p:pic>
        <p:nvPicPr>
          <p:cNvPr id="28" name="Google Shape;653;p86">
            <a:extLst>
              <a:ext uri="{FF2B5EF4-FFF2-40B4-BE49-F238E27FC236}">
                <a16:creationId xmlns:a16="http://schemas.microsoft.com/office/drawing/2014/main" id="{92395745-562B-6DCD-BA1A-E6E925E5F329}"/>
              </a:ext>
            </a:extLst>
          </p:cNvPr>
          <p:cNvPicPr preferRelativeResize="0"/>
          <p:nvPr/>
        </p:nvPicPr>
        <p:blipFill>
          <a:blip r:embed="rId5">
            <a:alphaModFix/>
          </a:blip>
          <a:stretch>
            <a:fillRect/>
          </a:stretch>
        </p:blipFill>
        <p:spPr>
          <a:xfrm>
            <a:off x="339611" y="158023"/>
            <a:ext cx="6945292" cy="882315"/>
          </a:xfrm>
          <a:prstGeom prst="rect">
            <a:avLst/>
          </a:prstGeom>
          <a:noFill/>
          <a:ln>
            <a:noFill/>
          </a:ln>
        </p:spPr>
      </p:pic>
      <p:sp>
        <p:nvSpPr>
          <p:cNvPr id="29" name="TextBox 28">
            <a:extLst>
              <a:ext uri="{FF2B5EF4-FFF2-40B4-BE49-F238E27FC236}">
                <a16:creationId xmlns:a16="http://schemas.microsoft.com/office/drawing/2014/main" id="{9A5DBCD0-F0B1-20B9-EF05-A617292AE8FF}"/>
              </a:ext>
            </a:extLst>
          </p:cNvPr>
          <p:cNvSpPr txBox="1"/>
          <p:nvPr/>
        </p:nvSpPr>
        <p:spPr>
          <a:xfrm>
            <a:off x="537511" y="341984"/>
            <a:ext cx="5558489" cy="486516"/>
          </a:xfrm>
          <a:prstGeom prst="rect">
            <a:avLst/>
          </a:prstGeom>
        </p:spPr>
        <p:txBody>
          <a:bodyPr vert="horz" lIns="91440" tIns="45720" rIns="91440" bIns="45720" rtlCol="0" anchor="ctr">
            <a:normAutofit fontScale="70000" lnSpcReduction="20000"/>
          </a:bodyPr>
          <a:lstStyle/>
          <a:p>
            <a:pPr indent="-228600" fontAlgn="base">
              <a:lnSpc>
                <a:spcPct val="90000"/>
              </a:lnSpc>
              <a:spcBef>
                <a:spcPct val="0"/>
              </a:spcBef>
              <a:spcAft>
                <a:spcPts val="800"/>
              </a:spcAft>
            </a:pPr>
            <a:r>
              <a:rPr lang="en-US" sz="3200" b="1" dirty="0">
                <a:solidFill>
                  <a:schemeClr val="bg1"/>
                </a:solidFill>
                <a:latin typeface="+mj-lt"/>
                <a:ea typeface="+mj-ea"/>
                <a:cs typeface="+mj-cs"/>
              </a:rPr>
              <a:t>What is </a:t>
            </a:r>
            <a:r>
              <a:rPr lang="en-US" sz="3200" b="1" i="0" kern="1200" dirty="0">
                <a:solidFill>
                  <a:schemeClr val="bg1"/>
                </a:solidFill>
                <a:effectLst/>
                <a:latin typeface="+mj-lt"/>
                <a:ea typeface="+mj-ea"/>
                <a:cs typeface="+mj-cs"/>
              </a:rPr>
              <a:t>Pre-press predictor and how it works</a:t>
            </a:r>
            <a:endParaRPr lang="en-US" sz="3200" b="0" i="0" kern="1200" dirty="0">
              <a:solidFill>
                <a:schemeClr val="bg1"/>
              </a:solidFill>
              <a:effectLst/>
              <a:latin typeface="+mj-lt"/>
              <a:ea typeface="+mj-ea"/>
              <a:cs typeface="+mj-cs"/>
            </a:endParaRPr>
          </a:p>
        </p:txBody>
      </p:sp>
      <p:grpSp>
        <p:nvGrpSpPr>
          <p:cNvPr id="7" name="Group 6">
            <a:extLst>
              <a:ext uri="{FF2B5EF4-FFF2-40B4-BE49-F238E27FC236}">
                <a16:creationId xmlns:a16="http://schemas.microsoft.com/office/drawing/2014/main" id="{E4B6301C-541F-F6F9-BFE3-9DA69F0E7FC6}"/>
              </a:ext>
            </a:extLst>
          </p:cNvPr>
          <p:cNvGrpSpPr/>
          <p:nvPr/>
        </p:nvGrpSpPr>
        <p:grpSpPr>
          <a:xfrm>
            <a:off x="5909481" y="3821839"/>
            <a:ext cx="5755625" cy="1756122"/>
            <a:chOff x="5909481" y="3821839"/>
            <a:chExt cx="5755625" cy="1756122"/>
          </a:xfrm>
        </p:grpSpPr>
        <p:sp>
          <p:nvSpPr>
            <p:cNvPr id="6" name="TextBox 5">
              <a:extLst>
                <a:ext uri="{FF2B5EF4-FFF2-40B4-BE49-F238E27FC236}">
                  <a16:creationId xmlns:a16="http://schemas.microsoft.com/office/drawing/2014/main" id="{6D5A6C7B-86C9-7833-D03F-89FE681EB0E5}"/>
                </a:ext>
              </a:extLst>
            </p:cNvPr>
            <p:cNvSpPr txBox="1"/>
            <p:nvPr/>
          </p:nvSpPr>
          <p:spPr>
            <a:xfrm>
              <a:off x="7284903" y="3821839"/>
              <a:ext cx="4380203" cy="1756122"/>
            </a:xfrm>
            <a:prstGeom prst="rect">
              <a:avLst/>
            </a:prstGeom>
            <a:noFill/>
          </p:spPr>
          <p:txBody>
            <a:bodyPr wrap="square">
              <a:spAutoFit/>
            </a:bodyPr>
            <a:lstStyle/>
            <a:p>
              <a:pPr marL="285750" indent="-285750">
                <a:lnSpc>
                  <a:spcPct val="90000"/>
                </a:lnSpc>
                <a:spcAft>
                  <a:spcPts val="800"/>
                </a:spcAft>
                <a:buFont typeface="Arial" panose="020B0604020202020204" pitchFamily="34" charset="0"/>
                <a:buChar char="•"/>
              </a:pPr>
              <a:r>
                <a:rPr lang="en-US" sz="2000" dirty="0"/>
                <a:t>An AI-powered machine learning model could be implemented to efficiently bypass unnecessary prepress tasks </a:t>
              </a:r>
              <a:r>
                <a:rPr lang="en-US" sz="2000" b="1" dirty="0"/>
                <a:t>by analyzing and understanding the PM's brief instructions</a:t>
              </a:r>
              <a:r>
                <a:rPr lang="en-US" sz="2000" dirty="0"/>
                <a:t>. </a:t>
              </a:r>
              <a:endParaRPr lang="en-US" sz="2000" b="1" dirty="0">
                <a:solidFill>
                  <a:schemeClr val="tx1"/>
                </a:solidFill>
              </a:endParaRPr>
            </a:p>
          </p:txBody>
        </p:sp>
        <p:cxnSp>
          <p:nvCxnSpPr>
            <p:cNvPr id="3" name="Straight Arrow Connector 2">
              <a:extLst>
                <a:ext uri="{FF2B5EF4-FFF2-40B4-BE49-F238E27FC236}">
                  <a16:creationId xmlns:a16="http://schemas.microsoft.com/office/drawing/2014/main" id="{9C30BEFA-BB4A-247E-6AB8-4FC9D18318E9}"/>
                </a:ext>
              </a:extLst>
            </p:cNvPr>
            <p:cNvCxnSpPr>
              <a:cxnSpLocks/>
              <a:endCxn id="6" idx="1"/>
            </p:cNvCxnSpPr>
            <p:nvPr/>
          </p:nvCxnSpPr>
          <p:spPr>
            <a:xfrm>
              <a:off x="5909481" y="4699900"/>
              <a:ext cx="1375422" cy="0"/>
            </a:xfrm>
            <a:prstGeom prst="straightConnector1">
              <a:avLst/>
            </a:prstGeom>
            <a:ln w="28575">
              <a:solidFill>
                <a:schemeClr val="accent3">
                  <a:lumMod val="60000"/>
                  <a:lumOff val="40000"/>
                </a:schemeClr>
              </a:solidFill>
              <a:prstDash val="dashDot"/>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713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45884-8B9E-49B4-D9ED-19FF02AFFB7B}"/>
            </a:ext>
          </a:extLst>
        </p:cNvPr>
        <p:cNvGrpSpPr/>
        <p:nvPr/>
      </p:nvGrpSpPr>
      <p:grpSpPr>
        <a:xfrm>
          <a:off x="0" y="0"/>
          <a:ext cx="0" cy="0"/>
          <a:chOff x="0" y="0"/>
          <a:chExt cx="0" cy="0"/>
        </a:xfrm>
      </p:grpSpPr>
      <p:pic>
        <p:nvPicPr>
          <p:cNvPr id="9" name="Google Shape;655;p86">
            <a:extLst>
              <a:ext uri="{FF2B5EF4-FFF2-40B4-BE49-F238E27FC236}">
                <a16:creationId xmlns:a16="http://schemas.microsoft.com/office/drawing/2014/main" id="{28010C9B-2530-3F02-7C7A-3F7860BBA14D}"/>
              </a:ext>
            </a:extLst>
          </p:cNvPr>
          <p:cNvPicPr preferRelativeResize="0"/>
          <p:nvPr/>
        </p:nvPicPr>
        <p:blipFill>
          <a:blip r:embed="rId2">
            <a:alphaModFix/>
          </a:blip>
          <a:stretch>
            <a:fillRect/>
          </a:stretch>
        </p:blipFill>
        <p:spPr>
          <a:xfrm rot="16200000">
            <a:off x="-1590589" y="2685504"/>
            <a:ext cx="4917781" cy="701806"/>
          </a:xfrm>
          <a:prstGeom prst="rect">
            <a:avLst/>
          </a:prstGeom>
          <a:noFill/>
          <a:ln>
            <a:noFill/>
          </a:ln>
        </p:spPr>
      </p:pic>
      <p:grpSp>
        <p:nvGrpSpPr>
          <p:cNvPr id="25" name="Group 24">
            <a:extLst>
              <a:ext uri="{FF2B5EF4-FFF2-40B4-BE49-F238E27FC236}">
                <a16:creationId xmlns:a16="http://schemas.microsoft.com/office/drawing/2014/main" id="{18CF812F-5600-8137-3665-D2C9F70551CE}"/>
              </a:ext>
            </a:extLst>
          </p:cNvPr>
          <p:cNvGrpSpPr/>
          <p:nvPr/>
        </p:nvGrpSpPr>
        <p:grpSpPr>
          <a:xfrm>
            <a:off x="1766363" y="434460"/>
            <a:ext cx="1414616" cy="1940653"/>
            <a:chOff x="2066003" y="404963"/>
            <a:chExt cx="1414616" cy="1940653"/>
          </a:xfrm>
        </p:grpSpPr>
        <p:pic>
          <p:nvPicPr>
            <p:cNvPr id="12" name="Picture 11" descr="A logo of a person in a magnifying glass&#10;&#10;Description automatically generated">
              <a:extLst>
                <a:ext uri="{FF2B5EF4-FFF2-40B4-BE49-F238E27FC236}">
                  <a16:creationId xmlns:a16="http://schemas.microsoft.com/office/drawing/2014/main" id="{95E151E2-8F7C-5261-7BDE-0B9758C13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003" y="404963"/>
              <a:ext cx="1201996" cy="1201996"/>
            </a:xfrm>
            <a:prstGeom prst="ellipse">
              <a:avLst/>
            </a:prstGeom>
            <a:ln>
              <a:noFill/>
            </a:ln>
            <a:effectLst>
              <a:softEdge rad="112500"/>
            </a:effectLst>
          </p:spPr>
        </p:pic>
        <p:sp>
          <p:nvSpPr>
            <p:cNvPr id="3" name="TextBox 2">
              <a:extLst>
                <a:ext uri="{FF2B5EF4-FFF2-40B4-BE49-F238E27FC236}">
                  <a16:creationId xmlns:a16="http://schemas.microsoft.com/office/drawing/2014/main" id="{DC024AF9-7040-8D14-80D9-875BB5018DE3}"/>
                </a:ext>
              </a:extLst>
            </p:cNvPr>
            <p:cNvSpPr txBox="1"/>
            <p:nvPr/>
          </p:nvSpPr>
          <p:spPr>
            <a:xfrm>
              <a:off x="2094271" y="1976284"/>
              <a:ext cx="1386348" cy="369332"/>
            </a:xfrm>
            <a:prstGeom prst="rect">
              <a:avLst/>
            </a:prstGeom>
            <a:noFill/>
          </p:spPr>
          <p:txBody>
            <a:bodyPr wrap="square" rtlCol="0">
              <a:spAutoFit/>
            </a:bodyPr>
            <a:lstStyle/>
            <a:p>
              <a:r>
                <a:rPr lang="en-US" b="1" dirty="0"/>
                <a:t>IDENTIFY</a:t>
              </a:r>
            </a:p>
          </p:txBody>
        </p:sp>
      </p:grpSp>
      <p:grpSp>
        <p:nvGrpSpPr>
          <p:cNvPr id="26" name="Group 25">
            <a:extLst>
              <a:ext uri="{FF2B5EF4-FFF2-40B4-BE49-F238E27FC236}">
                <a16:creationId xmlns:a16="http://schemas.microsoft.com/office/drawing/2014/main" id="{E47AD392-15EE-883F-C19F-12AAE5BF9052}"/>
              </a:ext>
            </a:extLst>
          </p:cNvPr>
          <p:cNvGrpSpPr/>
          <p:nvPr/>
        </p:nvGrpSpPr>
        <p:grpSpPr>
          <a:xfrm>
            <a:off x="4025653" y="404963"/>
            <a:ext cx="1201996" cy="1943422"/>
            <a:chOff x="4025653" y="404963"/>
            <a:chExt cx="1201996" cy="1943422"/>
          </a:xfrm>
        </p:grpSpPr>
        <p:pic>
          <p:nvPicPr>
            <p:cNvPr id="7" name="Picture 6" descr="A logo of a pencil and sun&#10;&#10;Description automatically generated">
              <a:extLst>
                <a:ext uri="{FF2B5EF4-FFF2-40B4-BE49-F238E27FC236}">
                  <a16:creationId xmlns:a16="http://schemas.microsoft.com/office/drawing/2014/main" id="{38CF79BB-B24C-C040-23DF-D941E0465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5653" y="404963"/>
              <a:ext cx="1201996" cy="1201996"/>
            </a:xfrm>
            <a:prstGeom prst="ellipse">
              <a:avLst/>
            </a:prstGeom>
            <a:ln>
              <a:noFill/>
            </a:ln>
            <a:effectLst>
              <a:softEdge rad="112500"/>
            </a:effectLst>
          </p:spPr>
        </p:pic>
        <p:sp>
          <p:nvSpPr>
            <p:cNvPr id="4" name="TextBox 3">
              <a:extLst>
                <a:ext uri="{FF2B5EF4-FFF2-40B4-BE49-F238E27FC236}">
                  <a16:creationId xmlns:a16="http://schemas.microsoft.com/office/drawing/2014/main" id="{6366EC3E-D2A9-9B16-787E-09FA6B4DBC30}"/>
                </a:ext>
              </a:extLst>
            </p:cNvPr>
            <p:cNvSpPr txBox="1"/>
            <p:nvPr/>
          </p:nvSpPr>
          <p:spPr>
            <a:xfrm>
              <a:off x="4128889" y="1979053"/>
              <a:ext cx="1017644" cy="369332"/>
            </a:xfrm>
            <a:prstGeom prst="rect">
              <a:avLst/>
            </a:prstGeom>
            <a:noFill/>
          </p:spPr>
          <p:txBody>
            <a:bodyPr wrap="square" rtlCol="0">
              <a:spAutoFit/>
            </a:bodyPr>
            <a:lstStyle/>
            <a:p>
              <a:r>
                <a:rPr lang="en-US" b="1" dirty="0"/>
                <a:t>DEFINE</a:t>
              </a:r>
            </a:p>
          </p:txBody>
        </p:sp>
      </p:grpSp>
      <p:grpSp>
        <p:nvGrpSpPr>
          <p:cNvPr id="27" name="Group 26">
            <a:extLst>
              <a:ext uri="{FF2B5EF4-FFF2-40B4-BE49-F238E27FC236}">
                <a16:creationId xmlns:a16="http://schemas.microsoft.com/office/drawing/2014/main" id="{B4A83930-C54D-A24C-5690-6478FAE54301}"/>
              </a:ext>
            </a:extLst>
          </p:cNvPr>
          <p:cNvGrpSpPr/>
          <p:nvPr/>
        </p:nvGrpSpPr>
        <p:grpSpPr>
          <a:xfrm>
            <a:off x="6028491" y="395754"/>
            <a:ext cx="1212322" cy="1926527"/>
            <a:chOff x="5762357" y="404963"/>
            <a:chExt cx="1212322" cy="1926527"/>
          </a:xfrm>
        </p:grpSpPr>
        <p:pic>
          <p:nvPicPr>
            <p:cNvPr id="18" name="Picture 17" descr="A logo of a light bulb&#10;&#10;Description automatically generated">
              <a:extLst>
                <a:ext uri="{FF2B5EF4-FFF2-40B4-BE49-F238E27FC236}">
                  <a16:creationId xmlns:a16="http://schemas.microsoft.com/office/drawing/2014/main" id="{188F4BEB-126E-050E-ED60-93C172FFE9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57" y="404963"/>
              <a:ext cx="1201996" cy="1201996"/>
            </a:xfrm>
            <a:prstGeom prst="ellipse">
              <a:avLst/>
            </a:prstGeom>
            <a:ln>
              <a:noFill/>
            </a:ln>
            <a:effectLst>
              <a:softEdge rad="112500"/>
            </a:effectLst>
          </p:spPr>
        </p:pic>
        <p:sp>
          <p:nvSpPr>
            <p:cNvPr id="5" name="TextBox 4">
              <a:extLst>
                <a:ext uri="{FF2B5EF4-FFF2-40B4-BE49-F238E27FC236}">
                  <a16:creationId xmlns:a16="http://schemas.microsoft.com/office/drawing/2014/main" id="{FFB2C059-7134-5BC7-AA2D-6FA508437F87}"/>
                </a:ext>
              </a:extLst>
            </p:cNvPr>
            <p:cNvSpPr txBox="1"/>
            <p:nvPr/>
          </p:nvSpPr>
          <p:spPr>
            <a:xfrm>
              <a:off x="5957035" y="1962158"/>
              <a:ext cx="1017644" cy="369332"/>
            </a:xfrm>
            <a:prstGeom prst="rect">
              <a:avLst/>
            </a:prstGeom>
            <a:noFill/>
          </p:spPr>
          <p:txBody>
            <a:bodyPr wrap="square" rtlCol="0">
              <a:spAutoFit/>
            </a:bodyPr>
            <a:lstStyle/>
            <a:p>
              <a:r>
                <a:rPr lang="en-US" b="1" dirty="0"/>
                <a:t>IDEATE</a:t>
              </a:r>
            </a:p>
          </p:txBody>
        </p:sp>
      </p:grpSp>
      <p:grpSp>
        <p:nvGrpSpPr>
          <p:cNvPr id="28" name="Group 27">
            <a:extLst>
              <a:ext uri="{FF2B5EF4-FFF2-40B4-BE49-F238E27FC236}">
                <a16:creationId xmlns:a16="http://schemas.microsoft.com/office/drawing/2014/main" id="{63F9408B-F414-C35E-4276-4A562535F949}"/>
              </a:ext>
            </a:extLst>
          </p:cNvPr>
          <p:cNvGrpSpPr/>
          <p:nvPr/>
        </p:nvGrpSpPr>
        <p:grpSpPr>
          <a:xfrm>
            <a:off x="8494826" y="404962"/>
            <a:ext cx="1510817" cy="1926529"/>
            <a:chOff x="7519712" y="404962"/>
            <a:chExt cx="1510817" cy="1926529"/>
          </a:xfrm>
        </p:grpSpPr>
        <p:pic>
          <p:nvPicPr>
            <p:cNvPr id="16" name="Picture 15" descr="A white square object with a drawing of a computer&#10;&#10;Description automatically generated">
              <a:extLst>
                <a:ext uri="{FF2B5EF4-FFF2-40B4-BE49-F238E27FC236}">
                  <a16:creationId xmlns:a16="http://schemas.microsoft.com/office/drawing/2014/main" id="{D95EC22F-6475-F09F-C2ED-9F23545CA7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8642" y="404962"/>
              <a:ext cx="1201997" cy="1201997"/>
            </a:xfrm>
            <a:prstGeom prst="ellipse">
              <a:avLst/>
            </a:prstGeom>
            <a:ln>
              <a:noFill/>
            </a:ln>
            <a:effectLst>
              <a:softEdge rad="112500"/>
            </a:effectLst>
          </p:spPr>
        </p:pic>
        <p:sp>
          <p:nvSpPr>
            <p:cNvPr id="6" name="TextBox 5">
              <a:extLst>
                <a:ext uri="{FF2B5EF4-FFF2-40B4-BE49-F238E27FC236}">
                  <a16:creationId xmlns:a16="http://schemas.microsoft.com/office/drawing/2014/main" id="{81BA6BAD-4A52-4767-765D-FFDF225CB227}"/>
                </a:ext>
              </a:extLst>
            </p:cNvPr>
            <p:cNvSpPr txBox="1"/>
            <p:nvPr/>
          </p:nvSpPr>
          <p:spPr>
            <a:xfrm>
              <a:off x="7519712" y="1962159"/>
              <a:ext cx="1510817" cy="369332"/>
            </a:xfrm>
            <a:prstGeom prst="rect">
              <a:avLst/>
            </a:prstGeom>
            <a:noFill/>
          </p:spPr>
          <p:txBody>
            <a:bodyPr wrap="square" rtlCol="0">
              <a:spAutoFit/>
            </a:bodyPr>
            <a:lstStyle/>
            <a:p>
              <a:r>
                <a:rPr lang="en-US" b="1" dirty="0"/>
                <a:t>PROTOTYPE</a:t>
              </a:r>
            </a:p>
          </p:txBody>
        </p:sp>
      </p:grpSp>
      <p:grpSp>
        <p:nvGrpSpPr>
          <p:cNvPr id="29" name="Group 28">
            <a:extLst>
              <a:ext uri="{FF2B5EF4-FFF2-40B4-BE49-F238E27FC236}">
                <a16:creationId xmlns:a16="http://schemas.microsoft.com/office/drawing/2014/main" id="{161C2998-6D51-E432-7B38-04131AADFA49}"/>
              </a:ext>
            </a:extLst>
          </p:cNvPr>
          <p:cNvGrpSpPr/>
          <p:nvPr/>
        </p:nvGrpSpPr>
        <p:grpSpPr>
          <a:xfrm>
            <a:off x="10678818" y="404962"/>
            <a:ext cx="1161269" cy="1917319"/>
            <a:chOff x="9265346" y="404962"/>
            <a:chExt cx="1161269" cy="1917319"/>
          </a:xfrm>
        </p:grpSpPr>
        <p:pic>
          <p:nvPicPr>
            <p:cNvPr id="20" name="Picture 19" descr="A desk with a lamp and a checklist&#10;&#10;Description automatically generated">
              <a:extLst>
                <a:ext uri="{FF2B5EF4-FFF2-40B4-BE49-F238E27FC236}">
                  <a16:creationId xmlns:a16="http://schemas.microsoft.com/office/drawing/2014/main" id="{90CF3180-6805-57CE-D991-76CE14F4B23C}"/>
                </a:ext>
              </a:extLst>
            </p:cNvPr>
            <p:cNvPicPr>
              <a:picLocks noChangeAspect="1"/>
            </p:cNvPicPr>
            <p:nvPr/>
          </p:nvPicPr>
          <p:blipFill>
            <a:blip r:embed="rId7">
              <a:extLst>
                <a:ext uri="{28A0092B-C50C-407E-A947-70E740481C1C}">
                  <a14:useLocalDpi xmlns:a14="http://schemas.microsoft.com/office/drawing/2010/main" val="0"/>
                </a:ext>
              </a:extLst>
            </a:blip>
            <a:srcRect l="19811" t="5906" r="16739" b="15913"/>
            <a:stretch/>
          </p:blipFill>
          <p:spPr>
            <a:xfrm>
              <a:off x="9265346" y="404962"/>
              <a:ext cx="975520" cy="1201997"/>
            </a:xfrm>
            <a:prstGeom prst="ellipse">
              <a:avLst/>
            </a:prstGeom>
            <a:ln>
              <a:noFill/>
            </a:ln>
            <a:effectLst>
              <a:softEdge rad="112500"/>
            </a:effectLst>
          </p:spPr>
        </p:pic>
        <p:sp>
          <p:nvSpPr>
            <p:cNvPr id="8" name="TextBox 7">
              <a:extLst>
                <a:ext uri="{FF2B5EF4-FFF2-40B4-BE49-F238E27FC236}">
                  <a16:creationId xmlns:a16="http://schemas.microsoft.com/office/drawing/2014/main" id="{0107F610-0B75-F7AA-CB7A-3810D0AEC68C}"/>
                </a:ext>
              </a:extLst>
            </p:cNvPr>
            <p:cNvSpPr txBox="1"/>
            <p:nvPr/>
          </p:nvSpPr>
          <p:spPr>
            <a:xfrm>
              <a:off x="9451095" y="1938823"/>
              <a:ext cx="975520" cy="383458"/>
            </a:xfrm>
            <a:prstGeom prst="rect">
              <a:avLst/>
            </a:prstGeom>
            <a:noFill/>
          </p:spPr>
          <p:txBody>
            <a:bodyPr wrap="square" rtlCol="0">
              <a:spAutoFit/>
            </a:bodyPr>
            <a:lstStyle/>
            <a:p>
              <a:r>
                <a:rPr lang="en-US" b="1" dirty="0"/>
                <a:t>TEST</a:t>
              </a:r>
            </a:p>
          </p:txBody>
        </p:sp>
      </p:grpSp>
      <p:cxnSp>
        <p:nvCxnSpPr>
          <p:cNvPr id="11" name="Straight Arrow Connector 10">
            <a:extLst>
              <a:ext uri="{FF2B5EF4-FFF2-40B4-BE49-F238E27FC236}">
                <a16:creationId xmlns:a16="http://schemas.microsoft.com/office/drawing/2014/main" id="{07CA1517-9FDD-5779-4980-5D5D992E8B09}"/>
              </a:ext>
            </a:extLst>
          </p:cNvPr>
          <p:cNvCxnSpPr/>
          <p:nvPr/>
        </p:nvCxnSpPr>
        <p:spPr>
          <a:xfrm>
            <a:off x="2310825" y="2698955"/>
            <a:ext cx="0" cy="1460090"/>
          </a:xfrm>
          <a:prstGeom prst="straightConnector1">
            <a:avLst/>
          </a:prstGeom>
          <a:ln w="19050">
            <a:solidFill>
              <a:srgbClr val="E97132"/>
            </a:solidFill>
            <a:prstDash val="dashDot"/>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710035D-34B6-BD47-679D-48A71F071811}"/>
              </a:ext>
            </a:extLst>
          </p:cNvPr>
          <p:cNvSpPr txBox="1"/>
          <p:nvPr/>
        </p:nvSpPr>
        <p:spPr>
          <a:xfrm>
            <a:off x="1766363" y="5107858"/>
            <a:ext cx="1386348" cy="1200329"/>
          </a:xfrm>
          <a:prstGeom prst="rect">
            <a:avLst/>
          </a:prstGeom>
          <a:noFill/>
        </p:spPr>
        <p:txBody>
          <a:bodyPr wrap="square" rtlCol="0">
            <a:spAutoFit/>
          </a:bodyPr>
          <a:lstStyle/>
          <a:p>
            <a:pPr algn="ctr"/>
            <a:r>
              <a:rPr lang="en-US" b="1" dirty="0"/>
              <a:t>Fewer than 3/Col tasks &amp; Digital PP tasks</a:t>
            </a:r>
          </a:p>
        </p:txBody>
      </p:sp>
      <p:sp>
        <p:nvSpPr>
          <p:cNvPr id="14" name="TextBox 13">
            <a:extLst>
              <a:ext uri="{FF2B5EF4-FFF2-40B4-BE49-F238E27FC236}">
                <a16:creationId xmlns:a16="http://schemas.microsoft.com/office/drawing/2014/main" id="{B1698AFE-2AFE-F19E-0863-D3E9F4321E84}"/>
              </a:ext>
            </a:extLst>
          </p:cNvPr>
          <p:cNvSpPr txBox="1"/>
          <p:nvPr/>
        </p:nvSpPr>
        <p:spPr>
          <a:xfrm>
            <a:off x="4049007" y="5078361"/>
            <a:ext cx="1386348" cy="646331"/>
          </a:xfrm>
          <a:prstGeom prst="rect">
            <a:avLst/>
          </a:prstGeom>
          <a:noFill/>
        </p:spPr>
        <p:txBody>
          <a:bodyPr wrap="square" rtlCol="0">
            <a:spAutoFit/>
          </a:bodyPr>
          <a:lstStyle/>
          <a:p>
            <a:pPr algn="ctr"/>
            <a:r>
              <a:rPr lang="en-US" b="1" dirty="0"/>
              <a:t>Bypass the tasks</a:t>
            </a:r>
          </a:p>
        </p:txBody>
      </p:sp>
      <p:sp>
        <p:nvSpPr>
          <p:cNvPr id="15" name="TextBox 14">
            <a:extLst>
              <a:ext uri="{FF2B5EF4-FFF2-40B4-BE49-F238E27FC236}">
                <a16:creationId xmlns:a16="http://schemas.microsoft.com/office/drawing/2014/main" id="{FAAADE0A-F3E8-3C81-1C25-069F7633C61B}"/>
              </a:ext>
            </a:extLst>
          </p:cNvPr>
          <p:cNvSpPr txBox="1"/>
          <p:nvPr/>
        </p:nvSpPr>
        <p:spPr>
          <a:xfrm>
            <a:off x="6223169" y="5069151"/>
            <a:ext cx="1386348" cy="1200329"/>
          </a:xfrm>
          <a:prstGeom prst="rect">
            <a:avLst/>
          </a:prstGeom>
          <a:noFill/>
        </p:spPr>
        <p:txBody>
          <a:bodyPr wrap="square" rtlCol="0">
            <a:spAutoFit/>
          </a:bodyPr>
          <a:lstStyle/>
          <a:p>
            <a:pPr algn="ctr"/>
            <a:r>
              <a:rPr lang="en-US" b="1" dirty="0"/>
              <a:t>Using AI (Machine learning model)</a:t>
            </a:r>
          </a:p>
        </p:txBody>
      </p:sp>
      <p:sp>
        <p:nvSpPr>
          <p:cNvPr id="17" name="TextBox 16">
            <a:extLst>
              <a:ext uri="{FF2B5EF4-FFF2-40B4-BE49-F238E27FC236}">
                <a16:creationId xmlns:a16="http://schemas.microsoft.com/office/drawing/2014/main" id="{3E3F4934-20D2-8FD4-BA0B-2DDAEB3B7569}"/>
              </a:ext>
            </a:extLst>
          </p:cNvPr>
          <p:cNvSpPr txBox="1"/>
          <p:nvPr/>
        </p:nvSpPr>
        <p:spPr>
          <a:xfrm>
            <a:off x="8494827" y="5078361"/>
            <a:ext cx="1386348" cy="646331"/>
          </a:xfrm>
          <a:prstGeom prst="rect">
            <a:avLst/>
          </a:prstGeom>
          <a:noFill/>
        </p:spPr>
        <p:txBody>
          <a:bodyPr wrap="square" rtlCol="0">
            <a:spAutoFit/>
          </a:bodyPr>
          <a:lstStyle/>
          <a:p>
            <a:pPr algn="ctr"/>
            <a:r>
              <a:rPr lang="en-US" b="1" dirty="0" err="1"/>
              <a:t>MySGS</a:t>
            </a:r>
            <a:r>
              <a:rPr lang="en-US" b="1" dirty="0"/>
              <a:t> Simulation</a:t>
            </a:r>
          </a:p>
        </p:txBody>
      </p:sp>
      <p:sp>
        <p:nvSpPr>
          <p:cNvPr id="19" name="TextBox 18">
            <a:extLst>
              <a:ext uri="{FF2B5EF4-FFF2-40B4-BE49-F238E27FC236}">
                <a16:creationId xmlns:a16="http://schemas.microsoft.com/office/drawing/2014/main" id="{93B7C283-9BC3-80CF-F87F-5BBD7DC70B5E}"/>
              </a:ext>
            </a:extLst>
          </p:cNvPr>
          <p:cNvSpPr txBox="1"/>
          <p:nvPr/>
        </p:nvSpPr>
        <p:spPr>
          <a:xfrm>
            <a:off x="10678818" y="4939861"/>
            <a:ext cx="1386348" cy="923330"/>
          </a:xfrm>
          <a:prstGeom prst="rect">
            <a:avLst/>
          </a:prstGeom>
          <a:noFill/>
        </p:spPr>
        <p:txBody>
          <a:bodyPr wrap="square" rtlCol="0">
            <a:spAutoFit/>
          </a:bodyPr>
          <a:lstStyle/>
          <a:p>
            <a:pPr algn="ctr"/>
            <a:r>
              <a:rPr lang="en-US" b="1" dirty="0"/>
              <a:t>Sample brief instruction</a:t>
            </a:r>
          </a:p>
        </p:txBody>
      </p:sp>
      <p:cxnSp>
        <p:nvCxnSpPr>
          <p:cNvPr id="21" name="Straight Arrow Connector 20">
            <a:extLst>
              <a:ext uri="{FF2B5EF4-FFF2-40B4-BE49-F238E27FC236}">
                <a16:creationId xmlns:a16="http://schemas.microsoft.com/office/drawing/2014/main" id="{5132530E-FD04-A25D-7404-D9E26AC934F2}"/>
              </a:ext>
            </a:extLst>
          </p:cNvPr>
          <p:cNvCxnSpPr/>
          <p:nvPr/>
        </p:nvCxnSpPr>
        <p:spPr>
          <a:xfrm>
            <a:off x="4637711" y="2669458"/>
            <a:ext cx="0" cy="1460090"/>
          </a:xfrm>
          <a:prstGeom prst="straightConnector1">
            <a:avLst/>
          </a:prstGeom>
          <a:ln w="19050">
            <a:solidFill>
              <a:srgbClr val="E97132"/>
            </a:solidFill>
            <a:prstDash val="dashDot"/>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340A989-8D35-A55A-2064-210D219AB11E}"/>
              </a:ext>
            </a:extLst>
          </p:cNvPr>
          <p:cNvCxnSpPr/>
          <p:nvPr/>
        </p:nvCxnSpPr>
        <p:spPr>
          <a:xfrm>
            <a:off x="6731991" y="2660249"/>
            <a:ext cx="0" cy="1460090"/>
          </a:xfrm>
          <a:prstGeom prst="straightConnector1">
            <a:avLst/>
          </a:prstGeom>
          <a:ln w="19050">
            <a:solidFill>
              <a:srgbClr val="E97132"/>
            </a:solidFill>
            <a:prstDash val="dashDot"/>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2D7622F-8CB0-A221-E105-07E7EDFDC280}"/>
              </a:ext>
            </a:extLst>
          </p:cNvPr>
          <p:cNvCxnSpPr/>
          <p:nvPr/>
        </p:nvCxnSpPr>
        <p:spPr>
          <a:xfrm>
            <a:off x="9213729" y="2698955"/>
            <a:ext cx="0" cy="1460090"/>
          </a:xfrm>
          <a:prstGeom prst="straightConnector1">
            <a:avLst/>
          </a:prstGeom>
          <a:ln w="19050">
            <a:solidFill>
              <a:srgbClr val="E97132"/>
            </a:solidFill>
            <a:prstDash val="dashDot"/>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D62E0A2-2C63-BCCD-A35C-C18131239BE6}"/>
              </a:ext>
            </a:extLst>
          </p:cNvPr>
          <p:cNvCxnSpPr/>
          <p:nvPr/>
        </p:nvCxnSpPr>
        <p:spPr>
          <a:xfrm>
            <a:off x="11166578" y="2669458"/>
            <a:ext cx="0" cy="1460090"/>
          </a:xfrm>
          <a:prstGeom prst="straightConnector1">
            <a:avLst/>
          </a:prstGeom>
          <a:ln w="19050">
            <a:solidFill>
              <a:srgbClr val="E97132"/>
            </a:solidFill>
            <a:prstDash val="dashDot"/>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03A80B9D-4A6D-7A8E-6D94-D3C8559C19C1}"/>
              </a:ext>
            </a:extLst>
          </p:cNvPr>
          <p:cNvSpPr txBox="1"/>
          <p:nvPr/>
        </p:nvSpPr>
        <p:spPr>
          <a:xfrm rot="16200000">
            <a:off x="-1323802" y="2891406"/>
            <a:ext cx="4236397" cy="553998"/>
          </a:xfrm>
          <a:prstGeom prst="rect">
            <a:avLst/>
          </a:prstGeom>
          <a:noFill/>
        </p:spPr>
        <p:txBody>
          <a:bodyPr wrap="square" rtlCol="0">
            <a:spAutoFit/>
          </a:bodyPr>
          <a:lstStyle/>
          <a:p>
            <a:r>
              <a:rPr lang="en-US" sz="3000" b="1">
                <a:solidFill>
                  <a:schemeClr val="bg1"/>
                </a:solidFill>
                <a:latin typeface="+mj-lt"/>
              </a:rPr>
              <a:t>Design thinking  principle</a:t>
            </a:r>
          </a:p>
        </p:txBody>
      </p:sp>
    </p:spTree>
    <p:extLst>
      <p:ext uri="{BB962C8B-B14F-4D97-AF65-F5344CB8AC3E}">
        <p14:creationId xmlns:p14="http://schemas.microsoft.com/office/powerpoint/2010/main" val="290481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3.33333E-6 0 L -3.33333E-6 0.1537 " pathEditMode="relative" rAng="0" ptsTypes="AA">
                                      <p:cBhvr>
                                        <p:cTn id="15" dur="2000" fill="hold"/>
                                        <p:tgtEl>
                                          <p:spTgt spid="11"/>
                                        </p:tgtEl>
                                        <p:attrNameLst>
                                          <p:attrName>ppt_x</p:attrName>
                                          <p:attrName>ppt_y</p:attrName>
                                        </p:attrNameLst>
                                      </p:cBhvr>
                                      <p:rCtr x="0" y="7685"/>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45833E-6 -1.85185E-6 L 1.45833E-6 0.15347 " pathEditMode="relative" rAng="0" ptsTypes="AA">
                                      <p:cBhvr>
                                        <p:cTn id="27" dur="2000" fill="hold"/>
                                        <p:tgtEl>
                                          <p:spTgt spid="21"/>
                                        </p:tgtEl>
                                        <p:attrNameLst>
                                          <p:attrName>ppt_x</p:attrName>
                                          <p:attrName>ppt_y</p:attrName>
                                        </p:attrNameLst>
                                      </p:cBhvr>
                                      <p:rCtr x="0" y="766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3.54167E-6 -2.96296E-6 L -3.54167E-6 0.13935 " pathEditMode="relative" rAng="0" ptsTypes="AA">
                                      <p:cBhvr>
                                        <p:cTn id="39" dur="2000" fill="hold"/>
                                        <p:tgtEl>
                                          <p:spTgt spid="22"/>
                                        </p:tgtEl>
                                        <p:attrNameLst>
                                          <p:attrName>ppt_x</p:attrName>
                                          <p:attrName>ppt_y</p:attrName>
                                        </p:attrNameLst>
                                      </p:cBhvr>
                                      <p:rCtr x="0" y="6968"/>
                                    </p:animMotion>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8.33333E-7 0 L 8.33333E-7 0.13287 " pathEditMode="relative" rAng="0" ptsTypes="AA">
                                      <p:cBhvr>
                                        <p:cTn id="51" dur="2000" fill="hold"/>
                                        <p:tgtEl>
                                          <p:spTgt spid="23"/>
                                        </p:tgtEl>
                                        <p:attrNameLst>
                                          <p:attrName>ppt_x</p:attrName>
                                          <p:attrName>ppt_y</p:attrName>
                                        </p:attrNameLst>
                                      </p:cBhvr>
                                      <p:rCtr x="0" y="6644"/>
                                    </p:animMotion>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nodeType="clickEffect">
                                  <p:stCondLst>
                                    <p:cond delay="0"/>
                                  </p:stCondLst>
                                  <p:childTnLst>
                                    <p:animMotion origin="layout" path="M 4.58333E-6 -1.85185E-6 L 4.58333E-6 0.13472 " pathEditMode="relative" rAng="0" ptsTypes="AA">
                                      <p:cBhvr>
                                        <p:cTn id="63" dur="2000" fill="hold"/>
                                        <p:tgtEl>
                                          <p:spTgt spid="24"/>
                                        </p:tgtEl>
                                        <p:attrNameLst>
                                          <p:attrName>ppt_x</p:attrName>
                                          <p:attrName>ppt_y</p:attrName>
                                        </p:attrNameLst>
                                      </p:cBhvr>
                                      <p:rCtr x="0" y="6736"/>
                                    </p:animMotion>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DF2BD2-DAAF-28D5-0AC0-6E026ACB24F6}"/>
              </a:ext>
            </a:extLst>
          </p:cNvPr>
          <p:cNvPicPr>
            <a:picLocks noChangeAspect="1"/>
          </p:cNvPicPr>
          <p:nvPr/>
        </p:nvPicPr>
        <p:blipFill>
          <a:blip r:embed="rId3"/>
          <a:stretch>
            <a:fillRect/>
          </a:stretch>
        </p:blipFill>
        <p:spPr>
          <a:xfrm>
            <a:off x="181970" y="1064705"/>
            <a:ext cx="12192000" cy="3369839"/>
          </a:xfrm>
          <a:prstGeom prst="rect">
            <a:avLst/>
          </a:prstGeom>
        </p:spPr>
      </p:pic>
      <p:pic>
        <p:nvPicPr>
          <p:cNvPr id="10" name="Picture 9">
            <a:extLst>
              <a:ext uri="{FF2B5EF4-FFF2-40B4-BE49-F238E27FC236}">
                <a16:creationId xmlns:a16="http://schemas.microsoft.com/office/drawing/2014/main" id="{0DD720CD-C646-BD05-049C-383DF9753D54}"/>
              </a:ext>
            </a:extLst>
          </p:cNvPr>
          <p:cNvPicPr>
            <a:picLocks noChangeAspect="1"/>
          </p:cNvPicPr>
          <p:nvPr/>
        </p:nvPicPr>
        <p:blipFill>
          <a:blip r:embed="rId4"/>
          <a:stretch>
            <a:fillRect/>
          </a:stretch>
        </p:blipFill>
        <p:spPr>
          <a:xfrm>
            <a:off x="364707" y="4637869"/>
            <a:ext cx="5753100" cy="2705100"/>
          </a:xfrm>
          <a:prstGeom prst="rect">
            <a:avLst/>
          </a:prstGeom>
        </p:spPr>
      </p:pic>
      <p:sp>
        <p:nvSpPr>
          <p:cNvPr id="11" name="Rectangle 10">
            <a:extLst>
              <a:ext uri="{FF2B5EF4-FFF2-40B4-BE49-F238E27FC236}">
                <a16:creationId xmlns:a16="http://schemas.microsoft.com/office/drawing/2014/main" id="{0825148E-04EC-C55E-0CF0-57D751101963}"/>
              </a:ext>
            </a:extLst>
          </p:cNvPr>
          <p:cNvSpPr/>
          <p:nvPr/>
        </p:nvSpPr>
        <p:spPr>
          <a:xfrm>
            <a:off x="8147712" y="939746"/>
            <a:ext cx="2545913" cy="366410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F9B38D5B-6AF8-2A0A-85BC-8BEFFD23DE30}"/>
              </a:ext>
            </a:extLst>
          </p:cNvPr>
          <p:cNvCxnSpPr>
            <a:cxnSpLocks/>
          </p:cNvCxnSpPr>
          <p:nvPr/>
        </p:nvCxnSpPr>
        <p:spPr>
          <a:xfrm rot="10800000" flipV="1">
            <a:off x="5904854" y="4603846"/>
            <a:ext cx="2541722" cy="1827949"/>
          </a:xfrm>
          <a:prstGeom prst="bentConnector3">
            <a:avLst>
              <a:gd name="adj1" fmla="val 60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A9C90332-8D8C-0593-361B-9153A1FA1289}"/>
              </a:ext>
            </a:extLst>
          </p:cNvPr>
          <p:cNvSpPr/>
          <p:nvPr/>
        </p:nvSpPr>
        <p:spPr>
          <a:xfrm>
            <a:off x="364707" y="5439906"/>
            <a:ext cx="5540147" cy="127086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2FA21F5-5124-ADCB-FB95-7355761D2B7E}"/>
              </a:ext>
            </a:extLst>
          </p:cNvPr>
          <p:cNvSpPr txBox="1"/>
          <p:nvPr/>
        </p:nvSpPr>
        <p:spPr>
          <a:xfrm>
            <a:off x="8446576" y="4842067"/>
            <a:ext cx="3745423" cy="1589731"/>
          </a:xfrm>
          <a:prstGeom prst="rect">
            <a:avLst/>
          </a:prstGeom>
          <a:noFill/>
        </p:spPr>
        <p:txBody>
          <a:bodyPr wrap="square">
            <a:spAutoFit/>
          </a:bodyPr>
          <a:lstStyle/>
          <a:p>
            <a:pPr marL="285750" indent="-285750">
              <a:lnSpc>
                <a:spcPct val="90000"/>
              </a:lnSpc>
              <a:spcAft>
                <a:spcPts val="800"/>
              </a:spcAft>
              <a:buFont typeface="Arial" panose="020B0604020202020204" pitchFamily="34" charset="0"/>
              <a:buChar char="•"/>
            </a:pPr>
            <a:r>
              <a:rPr lang="en-US" dirty="0"/>
              <a:t>The AI-powered machine learning model is trained on </a:t>
            </a:r>
            <a:r>
              <a:rPr lang="en-US" b="1" dirty="0"/>
              <a:t>500+ brief instructions</a:t>
            </a:r>
            <a:r>
              <a:rPr lang="en-US" dirty="0"/>
              <a:t>, enabling it to analyze and interpret the PM's brief to identify and eliminate unnecessary prepress tasks.</a:t>
            </a:r>
            <a:endParaRPr lang="en-US" sz="1800" b="1" dirty="0">
              <a:solidFill>
                <a:srgbClr val="FF0000"/>
              </a:solidFill>
            </a:endParaRPr>
          </a:p>
        </p:txBody>
      </p:sp>
      <p:pic>
        <p:nvPicPr>
          <p:cNvPr id="18" name="Google Shape;655;p86">
            <a:extLst>
              <a:ext uri="{FF2B5EF4-FFF2-40B4-BE49-F238E27FC236}">
                <a16:creationId xmlns:a16="http://schemas.microsoft.com/office/drawing/2014/main" id="{8462C149-BAFE-5CBA-63E5-200004A11D66}"/>
              </a:ext>
            </a:extLst>
          </p:cNvPr>
          <p:cNvPicPr preferRelativeResize="0"/>
          <p:nvPr/>
        </p:nvPicPr>
        <p:blipFill>
          <a:blip r:embed="rId5">
            <a:alphaModFix/>
          </a:blip>
          <a:stretch>
            <a:fillRect/>
          </a:stretch>
        </p:blipFill>
        <p:spPr>
          <a:xfrm>
            <a:off x="347145" y="280102"/>
            <a:ext cx="5989486" cy="611263"/>
          </a:xfrm>
          <a:prstGeom prst="rect">
            <a:avLst/>
          </a:prstGeom>
          <a:noFill/>
          <a:ln>
            <a:noFill/>
          </a:ln>
        </p:spPr>
      </p:pic>
      <p:sp>
        <p:nvSpPr>
          <p:cNvPr id="19" name="TextBox 18">
            <a:extLst>
              <a:ext uri="{FF2B5EF4-FFF2-40B4-BE49-F238E27FC236}">
                <a16:creationId xmlns:a16="http://schemas.microsoft.com/office/drawing/2014/main" id="{D126A349-E914-8384-2706-F34B80885B77}"/>
              </a:ext>
            </a:extLst>
          </p:cNvPr>
          <p:cNvSpPr txBox="1"/>
          <p:nvPr/>
        </p:nvSpPr>
        <p:spPr>
          <a:xfrm>
            <a:off x="427355" y="364238"/>
            <a:ext cx="5558489" cy="486516"/>
          </a:xfrm>
          <a:prstGeom prst="rect">
            <a:avLst/>
          </a:prstGeom>
        </p:spPr>
        <p:txBody>
          <a:bodyPr vert="horz" lIns="91440" tIns="45720" rIns="91440" bIns="45720" rtlCol="0" anchor="ctr">
            <a:normAutofit fontScale="85000" lnSpcReduction="20000"/>
          </a:bodyPr>
          <a:lstStyle/>
          <a:p>
            <a:pPr rtl="0">
              <a:defRPr sz="1862" b="0" i="0" u="none" strike="noStrike" kern="1200" spc="0" baseline="0">
                <a:solidFill>
                  <a:prstClr val="black">
                    <a:lumMod val="65000"/>
                    <a:lumOff val="35000"/>
                  </a:prstClr>
                </a:solidFill>
                <a:latin typeface="+mn-lt"/>
                <a:ea typeface="+mn-ea"/>
                <a:cs typeface="+mn-cs"/>
              </a:defRPr>
            </a:pPr>
            <a:r>
              <a:rPr lang="en-US" sz="3600" b="1" dirty="0">
                <a:solidFill>
                  <a:schemeClr val="bg1"/>
                </a:solidFill>
              </a:rPr>
              <a:t>AI Brief –Training </a:t>
            </a:r>
          </a:p>
        </p:txBody>
      </p:sp>
      <p:pic>
        <p:nvPicPr>
          <p:cNvPr id="21" name="Picture 20" descr="A blue and black logo with black and white gears&#10;&#10;Description automatically generated">
            <a:extLst>
              <a:ext uri="{FF2B5EF4-FFF2-40B4-BE49-F238E27FC236}">
                <a16:creationId xmlns:a16="http://schemas.microsoft.com/office/drawing/2014/main" id="{AB589C2F-02DD-D1F6-D1F3-C2026D98C1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1430" y="4726679"/>
            <a:ext cx="1614000" cy="1614000"/>
          </a:xfrm>
          <a:prstGeom prst="rect">
            <a:avLst/>
          </a:prstGeom>
        </p:spPr>
      </p:pic>
      <p:cxnSp>
        <p:nvCxnSpPr>
          <p:cNvPr id="4" name="Straight Arrow Connector 3">
            <a:extLst>
              <a:ext uri="{FF2B5EF4-FFF2-40B4-BE49-F238E27FC236}">
                <a16:creationId xmlns:a16="http://schemas.microsoft.com/office/drawing/2014/main" id="{72F36B03-869D-CD6A-895A-7C73EEB755E7}"/>
              </a:ext>
            </a:extLst>
          </p:cNvPr>
          <p:cNvCxnSpPr>
            <a:cxnSpLocks/>
          </p:cNvCxnSpPr>
          <p:nvPr/>
        </p:nvCxnSpPr>
        <p:spPr>
          <a:xfrm flipV="1">
            <a:off x="11582200" y="453230"/>
            <a:ext cx="0" cy="4865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20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oogle Shape;655;p86">
            <a:extLst>
              <a:ext uri="{FF2B5EF4-FFF2-40B4-BE49-F238E27FC236}">
                <a16:creationId xmlns:a16="http://schemas.microsoft.com/office/drawing/2014/main" id="{C2B7CC5E-AE33-F298-E7CD-1FFCAA6BC29A}"/>
              </a:ext>
            </a:extLst>
          </p:cNvPr>
          <p:cNvPicPr preferRelativeResize="0"/>
          <p:nvPr/>
        </p:nvPicPr>
        <p:blipFill>
          <a:blip r:embed="rId2">
            <a:alphaModFix/>
          </a:blip>
          <a:stretch>
            <a:fillRect/>
          </a:stretch>
        </p:blipFill>
        <p:spPr>
          <a:xfrm>
            <a:off x="347145" y="280102"/>
            <a:ext cx="5989486" cy="611263"/>
          </a:xfrm>
          <a:prstGeom prst="rect">
            <a:avLst/>
          </a:prstGeom>
          <a:noFill/>
          <a:ln>
            <a:noFill/>
          </a:ln>
        </p:spPr>
      </p:pic>
      <p:sp>
        <p:nvSpPr>
          <p:cNvPr id="12" name="TextBox 11">
            <a:extLst>
              <a:ext uri="{FF2B5EF4-FFF2-40B4-BE49-F238E27FC236}">
                <a16:creationId xmlns:a16="http://schemas.microsoft.com/office/drawing/2014/main" id="{A780AEF3-A7E8-F2F6-0193-B08A83B51761}"/>
              </a:ext>
            </a:extLst>
          </p:cNvPr>
          <p:cNvSpPr txBox="1"/>
          <p:nvPr/>
        </p:nvSpPr>
        <p:spPr>
          <a:xfrm>
            <a:off x="800669" y="2021738"/>
            <a:ext cx="1978925" cy="369332"/>
          </a:xfrm>
          <a:prstGeom prst="rect">
            <a:avLst/>
          </a:prstGeom>
          <a:noFill/>
        </p:spPr>
        <p:txBody>
          <a:bodyPr wrap="square" rtlCol="0">
            <a:spAutoFit/>
          </a:bodyPr>
          <a:lstStyle/>
          <a:p>
            <a:r>
              <a:rPr lang="en-US" dirty="0"/>
              <a:t>Current State</a:t>
            </a:r>
          </a:p>
        </p:txBody>
      </p:sp>
      <p:sp>
        <p:nvSpPr>
          <p:cNvPr id="19" name="TextBox 18">
            <a:extLst>
              <a:ext uri="{FF2B5EF4-FFF2-40B4-BE49-F238E27FC236}">
                <a16:creationId xmlns:a16="http://schemas.microsoft.com/office/drawing/2014/main" id="{7854662E-ED70-9D25-0C1D-278114719104}"/>
              </a:ext>
            </a:extLst>
          </p:cNvPr>
          <p:cNvSpPr txBox="1"/>
          <p:nvPr/>
        </p:nvSpPr>
        <p:spPr>
          <a:xfrm>
            <a:off x="427355" y="364238"/>
            <a:ext cx="5558489" cy="486516"/>
          </a:xfrm>
          <a:prstGeom prst="rect">
            <a:avLst/>
          </a:prstGeom>
        </p:spPr>
        <p:txBody>
          <a:bodyPr vert="horz" lIns="91440" tIns="45720" rIns="91440" bIns="45720" rtlCol="0" anchor="ctr">
            <a:normAutofit fontScale="85000" lnSpcReduction="20000"/>
          </a:bodyPr>
          <a:lstStyle/>
          <a:p>
            <a:pPr rtl="0">
              <a:defRPr sz="1862" b="0" i="0" u="none" strike="noStrike" kern="1200" spc="0" baseline="0">
                <a:solidFill>
                  <a:prstClr val="black">
                    <a:lumMod val="65000"/>
                    <a:lumOff val="35000"/>
                  </a:prstClr>
                </a:solidFill>
                <a:latin typeface="+mn-lt"/>
                <a:ea typeface="+mn-ea"/>
                <a:cs typeface="+mn-cs"/>
              </a:defRPr>
            </a:pPr>
            <a:r>
              <a:rPr lang="en-US" sz="3600" b="1" dirty="0">
                <a:solidFill>
                  <a:schemeClr val="bg1"/>
                </a:solidFill>
              </a:rPr>
              <a:t>Current state vs Future state</a:t>
            </a:r>
          </a:p>
        </p:txBody>
      </p:sp>
      <p:grpSp>
        <p:nvGrpSpPr>
          <p:cNvPr id="6" name="Group 5">
            <a:extLst>
              <a:ext uri="{FF2B5EF4-FFF2-40B4-BE49-F238E27FC236}">
                <a16:creationId xmlns:a16="http://schemas.microsoft.com/office/drawing/2014/main" id="{CB4BC582-649C-7E42-988C-4C4FE8D6A6D1}"/>
              </a:ext>
            </a:extLst>
          </p:cNvPr>
          <p:cNvGrpSpPr/>
          <p:nvPr/>
        </p:nvGrpSpPr>
        <p:grpSpPr>
          <a:xfrm>
            <a:off x="2605337" y="918975"/>
            <a:ext cx="6981326" cy="2247900"/>
            <a:chOff x="497647" y="974988"/>
            <a:chExt cx="6981326" cy="2247900"/>
          </a:xfrm>
        </p:grpSpPr>
        <p:grpSp>
          <p:nvGrpSpPr>
            <p:cNvPr id="20" name="Group 19">
              <a:extLst>
                <a:ext uri="{FF2B5EF4-FFF2-40B4-BE49-F238E27FC236}">
                  <a16:creationId xmlns:a16="http://schemas.microsoft.com/office/drawing/2014/main" id="{CC4F8F8E-8029-3DBF-1519-11E0D9DCFCE8}"/>
                </a:ext>
              </a:extLst>
            </p:cNvPr>
            <p:cNvGrpSpPr/>
            <p:nvPr/>
          </p:nvGrpSpPr>
          <p:grpSpPr>
            <a:xfrm>
              <a:off x="497647" y="974988"/>
              <a:ext cx="6981326" cy="2247900"/>
              <a:chOff x="497647" y="974988"/>
              <a:chExt cx="6981326" cy="2247900"/>
            </a:xfrm>
          </p:grpSpPr>
          <p:pic>
            <p:nvPicPr>
              <p:cNvPr id="4" name="Picture 3">
                <a:extLst>
                  <a:ext uri="{FF2B5EF4-FFF2-40B4-BE49-F238E27FC236}">
                    <a16:creationId xmlns:a16="http://schemas.microsoft.com/office/drawing/2014/main" id="{D29B2868-4090-C5E9-DA06-F64B3BD96E8E}"/>
                  </a:ext>
                </a:extLst>
              </p:cNvPr>
              <p:cNvPicPr>
                <a:picLocks noChangeAspect="1"/>
              </p:cNvPicPr>
              <p:nvPr/>
            </p:nvPicPr>
            <p:blipFill>
              <a:blip r:embed="rId3"/>
              <a:srcRect r="2172"/>
              <a:stretch/>
            </p:blipFill>
            <p:spPr>
              <a:xfrm>
                <a:off x="497647" y="974988"/>
                <a:ext cx="6681076" cy="2247900"/>
              </a:xfrm>
              <a:prstGeom prst="rect">
                <a:avLst/>
              </a:prstGeom>
            </p:spPr>
          </p:pic>
          <p:sp>
            <p:nvSpPr>
              <p:cNvPr id="10" name="Rectangle 9">
                <a:extLst>
                  <a:ext uri="{FF2B5EF4-FFF2-40B4-BE49-F238E27FC236}">
                    <a16:creationId xmlns:a16="http://schemas.microsoft.com/office/drawing/2014/main" id="{23D4DA06-E134-C859-870B-9C7606B55F28}"/>
                  </a:ext>
                </a:extLst>
              </p:cNvPr>
              <p:cNvSpPr/>
              <p:nvPr/>
            </p:nvSpPr>
            <p:spPr>
              <a:xfrm>
                <a:off x="846161" y="1740685"/>
                <a:ext cx="6632812" cy="369332"/>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6FBEFC81-1B42-E9AE-483E-69B192B65349}"/>
                </a:ext>
              </a:extLst>
            </p:cNvPr>
            <p:cNvSpPr/>
            <p:nvPr/>
          </p:nvSpPr>
          <p:spPr>
            <a:xfrm>
              <a:off x="843581" y="2606010"/>
              <a:ext cx="6632812" cy="369332"/>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BE247824-97CD-3FE1-305D-68E2A6F239E3}"/>
              </a:ext>
            </a:extLst>
          </p:cNvPr>
          <p:cNvSpPr txBox="1"/>
          <p:nvPr/>
        </p:nvSpPr>
        <p:spPr>
          <a:xfrm>
            <a:off x="962581" y="4420492"/>
            <a:ext cx="1817013" cy="369332"/>
          </a:xfrm>
          <a:prstGeom prst="rect">
            <a:avLst/>
          </a:prstGeom>
          <a:noFill/>
        </p:spPr>
        <p:txBody>
          <a:bodyPr wrap="square" rtlCol="0">
            <a:spAutoFit/>
          </a:bodyPr>
          <a:lstStyle/>
          <a:p>
            <a:r>
              <a:rPr lang="en-US" dirty="0"/>
              <a:t>Future State</a:t>
            </a:r>
          </a:p>
        </p:txBody>
      </p:sp>
      <p:grpSp>
        <p:nvGrpSpPr>
          <p:cNvPr id="13" name="Group 12">
            <a:extLst>
              <a:ext uri="{FF2B5EF4-FFF2-40B4-BE49-F238E27FC236}">
                <a16:creationId xmlns:a16="http://schemas.microsoft.com/office/drawing/2014/main" id="{88BF793D-87C6-E88A-E869-75A7C642555F}"/>
              </a:ext>
            </a:extLst>
          </p:cNvPr>
          <p:cNvGrpSpPr/>
          <p:nvPr/>
        </p:nvGrpSpPr>
        <p:grpSpPr>
          <a:xfrm>
            <a:off x="2571714" y="3521443"/>
            <a:ext cx="7007820" cy="2813090"/>
            <a:chOff x="468573" y="3416707"/>
            <a:chExt cx="7007820" cy="2813090"/>
          </a:xfrm>
        </p:grpSpPr>
        <p:pic>
          <p:nvPicPr>
            <p:cNvPr id="15" name="Picture 14" descr="A screenshot of a computer&#10;&#10;Description automatically generated">
              <a:extLst>
                <a:ext uri="{FF2B5EF4-FFF2-40B4-BE49-F238E27FC236}">
                  <a16:creationId xmlns:a16="http://schemas.microsoft.com/office/drawing/2014/main" id="{71645615-1501-C5BA-FB93-1C4BBC81F14A}"/>
                </a:ext>
              </a:extLst>
            </p:cNvPr>
            <p:cNvPicPr>
              <a:picLocks noChangeAspect="1"/>
            </p:cNvPicPr>
            <p:nvPr/>
          </p:nvPicPr>
          <p:blipFill>
            <a:blip r:embed="rId4">
              <a:extLst>
                <a:ext uri="{28A0092B-C50C-407E-A947-70E740481C1C}">
                  <a14:useLocalDpi xmlns:a14="http://schemas.microsoft.com/office/drawing/2010/main" val="0"/>
                </a:ext>
              </a:extLst>
            </a:blip>
            <a:srcRect l="2847" t="7692" r="5000" b="14553"/>
            <a:stretch/>
          </p:blipFill>
          <p:spPr>
            <a:xfrm>
              <a:off x="468573" y="3416707"/>
              <a:ext cx="7007820" cy="2813090"/>
            </a:xfrm>
            <a:prstGeom prst="rect">
              <a:avLst/>
            </a:prstGeom>
          </p:spPr>
        </p:pic>
        <p:sp>
          <p:nvSpPr>
            <p:cNvPr id="16" name="Rectangle 15">
              <a:extLst>
                <a:ext uri="{FF2B5EF4-FFF2-40B4-BE49-F238E27FC236}">
                  <a16:creationId xmlns:a16="http://schemas.microsoft.com/office/drawing/2014/main" id="{98A059C2-1F5A-5233-0FD6-ACB0A8A31802}"/>
                </a:ext>
              </a:extLst>
            </p:cNvPr>
            <p:cNvSpPr/>
            <p:nvPr/>
          </p:nvSpPr>
          <p:spPr>
            <a:xfrm>
              <a:off x="6095999" y="4046208"/>
              <a:ext cx="1082723" cy="2020764"/>
            </a:xfrm>
            <a:prstGeom prst="rect">
              <a:avLst/>
            </a:prstGeom>
            <a:noFill/>
            <a:ln w="28575">
              <a:solidFill>
                <a:srgbClr val="FF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1994DC-4728-5993-DF1E-10ECF76DDD19}"/>
                </a:ext>
              </a:extLst>
            </p:cNvPr>
            <p:cNvSpPr/>
            <p:nvPr/>
          </p:nvSpPr>
          <p:spPr>
            <a:xfrm>
              <a:off x="1211942" y="4018186"/>
              <a:ext cx="2039258" cy="292557"/>
            </a:xfrm>
            <a:prstGeom prst="rect">
              <a:avLst/>
            </a:prstGeom>
            <a:noFill/>
            <a:ln w="28575">
              <a:solidFill>
                <a:srgbClr val="FF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363004CD-A5EF-6452-77D3-1DEF7BABD476}"/>
              </a:ext>
            </a:extLst>
          </p:cNvPr>
          <p:cNvCxnSpPr>
            <a:cxnSpLocks/>
          </p:cNvCxnSpPr>
          <p:nvPr/>
        </p:nvCxnSpPr>
        <p:spPr>
          <a:xfrm flipV="1">
            <a:off x="5354341" y="3089836"/>
            <a:ext cx="4941096" cy="1002914"/>
          </a:xfrm>
          <a:prstGeom prst="straightConnector1">
            <a:avLst/>
          </a:prstGeom>
          <a:ln w="28575">
            <a:solidFill>
              <a:srgbClr val="3CB7D6"/>
            </a:solidFill>
            <a:prstDash val="dashDot"/>
            <a:tailEnd type="triangle"/>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C75EDB58-E124-A0EB-E715-697C6C2DFEE6}"/>
              </a:ext>
            </a:extLst>
          </p:cNvPr>
          <p:cNvGrpSpPr/>
          <p:nvPr/>
        </p:nvGrpSpPr>
        <p:grpSpPr>
          <a:xfrm>
            <a:off x="10159228" y="2253264"/>
            <a:ext cx="1809778" cy="1332127"/>
            <a:chOff x="10159228" y="2253264"/>
            <a:chExt cx="1809778" cy="1332127"/>
          </a:xfrm>
        </p:grpSpPr>
        <p:pic>
          <p:nvPicPr>
            <p:cNvPr id="18" name="Google Shape;446;p73">
              <a:extLst>
                <a:ext uri="{FF2B5EF4-FFF2-40B4-BE49-F238E27FC236}">
                  <a16:creationId xmlns:a16="http://schemas.microsoft.com/office/drawing/2014/main" id="{A7F73E41-8A4F-AEC0-B422-0D31DB64DFCB}"/>
                </a:ext>
              </a:extLst>
            </p:cNvPr>
            <p:cNvPicPr preferRelativeResize="0"/>
            <p:nvPr/>
          </p:nvPicPr>
          <p:blipFill>
            <a:blip r:embed="rId5">
              <a:alphaModFix/>
            </a:blip>
            <a:stretch>
              <a:fillRect/>
            </a:stretch>
          </p:blipFill>
          <p:spPr>
            <a:xfrm>
              <a:off x="10299986" y="2253264"/>
              <a:ext cx="1464113" cy="1332127"/>
            </a:xfrm>
            <a:prstGeom prst="rect">
              <a:avLst/>
            </a:prstGeom>
            <a:noFill/>
            <a:ln>
              <a:noFill/>
            </a:ln>
          </p:spPr>
        </p:pic>
        <p:sp>
          <p:nvSpPr>
            <p:cNvPr id="22" name="TextBox 21">
              <a:extLst>
                <a:ext uri="{FF2B5EF4-FFF2-40B4-BE49-F238E27FC236}">
                  <a16:creationId xmlns:a16="http://schemas.microsoft.com/office/drawing/2014/main" id="{F85DB653-AEC9-5BE7-AB47-DE99B4A980FA}"/>
                </a:ext>
              </a:extLst>
            </p:cNvPr>
            <p:cNvSpPr txBox="1"/>
            <p:nvPr/>
          </p:nvSpPr>
          <p:spPr>
            <a:xfrm>
              <a:off x="10159228" y="2596163"/>
              <a:ext cx="1809778" cy="646331"/>
            </a:xfrm>
            <a:prstGeom prst="rect">
              <a:avLst/>
            </a:prstGeom>
            <a:noFill/>
          </p:spPr>
          <p:txBody>
            <a:bodyPr wrap="square">
              <a:spAutoFit/>
            </a:bodyPr>
            <a:lstStyle/>
            <a:p>
              <a:pPr algn="ctr"/>
              <a:r>
                <a:rPr lang="en-US" b="1" dirty="0">
                  <a:solidFill>
                    <a:schemeClr val="bg1"/>
                  </a:solidFill>
                </a:rPr>
                <a:t>Task to be added</a:t>
              </a:r>
            </a:p>
          </p:txBody>
        </p:sp>
      </p:grpSp>
    </p:spTree>
    <p:extLst>
      <p:ext uri="{BB962C8B-B14F-4D97-AF65-F5344CB8AC3E}">
        <p14:creationId xmlns:p14="http://schemas.microsoft.com/office/powerpoint/2010/main" val="206461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flowchart&#10;&#10;Description automatically generated">
            <a:extLst>
              <a:ext uri="{FF2B5EF4-FFF2-40B4-BE49-F238E27FC236}">
                <a16:creationId xmlns:a16="http://schemas.microsoft.com/office/drawing/2014/main" id="{B9C6D07A-631E-0FDF-7599-9AC301B8A3CB}"/>
              </a:ext>
            </a:extLst>
          </p:cNvPr>
          <p:cNvPicPr>
            <a:picLocks noChangeAspect="1"/>
          </p:cNvPicPr>
          <p:nvPr/>
        </p:nvPicPr>
        <p:blipFill>
          <a:blip r:embed="rId2">
            <a:extLst>
              <a:ext uri="{28A0092B-C50C-407E-A947-70E740481C1C}">
                <a14:useLocalDpi xmlns:a14="http://schemas.microsoft.com/office/drawing/2010/main" val="0"/>
              </a:ext>
            </a:extLst>
          </a:blip>
          <a:srcRect l="17308" t="23589" r="16779" b="23589"/>
          <a:stretch/>
        </p:blipFill>
        <p:spPr>
          <a:xfrm>
            <a:off x="427355" y="974361"/>
            <a:ext cx="11430086" cy="5152293"/>
          </a:xfrm>
          <a:prstGeom prst="rect">
            <a:avLst/>
          </a:prstGeom>
        </p:spPr>
      </p:pic>
      <p:pic>
        <p:nvPicPr>
          <p:cNvPr id="9" name="Google Shape;655;p86">
            <a:extLst>
              <a:ext uri="{FF2B5EF4-FFF2-40B4-BE49-F238E27FC236}">
                <a16:creationId xmlns:a16="http://schemas.microsoft.com/office/drawing/2014/main" id="{DF818606-77CB-A18D-BF7A-72247735568D}"/>
              </a:ext>
            </a:extLst>
          </p:cNvPr>
          <p:cNvPicPr preferRelativeResize="0"/>
          <p:nvPr/>
        </p:nvPicPr>
        <p:blipFill>
          <a:blip r:embed="rId3">
            <a:alphaModFix/>
          </a:blip>
          <a:stretch>
            <a:fillRect/>
          </a:stretch>
        </p:blipFill>
        <p:spPr>
          <a:xfrm>
            <a:off x="427355" y="240631"/>
            <a:ext cx="5203424" cy="610123"/>
          </a:xfrm>
          <a:prstGeom prst="rect">
            <a:avLst/>
          </a:prstGeom>
          <a:noFill/>
          <a:ln>
            <a:noFill/>
          </a:ln>
        </p:spPr>
      </p:pic>
      <p:sp>
        <p:nvSpPr>
          <p:cNvPr id="10" name="TextBox 9">
            <a:extLst>
              <a:ext uri="{FF2B5EF4-FFF2-40B4-BE49-F238E27FC236}">
                <a16:creationId xmlns:a16="http://schemas.microsoft.com/office/drawing/2014/main" id="{F4441EBC-708B-8C18-D8DF-F559F1426482}"/>
              </a:ext>
            </a:extLst>
          </p:cNvPr>
          <p:cNvSpPr txBox="1"/>
          <p:nvPr/>
        </p:nvSpPr>
        <p:spPr>
          <a:xfrm>
            <a:off x="427355" y="364238"/>
            <a:ext cx="5558489" cy="486516"/>
          </a:xfrm>
          <a:prstGeom prst="rect">
            <a:avLst/>
          </a:prstGeom>
        </p:spPr>
        <p:txBody>
          <a:bodyPr vert="horz" lIns="91440" tIns="45720" rIns="91440" bIns="45720" rtlCol="0" anchor="ctr">
            <a:normAutofit fontScale="92500" lnSpcReduction="10000"/>
          </a:bodyPr>
          <a:lstStyle/>
          <a:p>
            <a:pPr indent="-228600" fontAlgn="base">
              <a:lnSpc>
                <a:spcPct val="90000"/>
              </a:lnSpc>
              <a:spcBef>
                <a:spcPct val="0"/>
              </a:spcBef>
              <a:spcAft>
                <a:spcPts val="800"/>
              </a:spcAft>
            </a:pPr>
            <a:r>
              <a:rPr lang="en-US" sz="3200" b="1" i="0" kern="1200" dirty="0">
                <a:solidFill>
                  <a:schemeClr val="bg1"/>
                </a:solidFill>
                <a:effectLst/>
                <a:latin typeface="+mj-lt"/>
                <a:ea typeface="+mj-ea"/>
                <a:cs typeface="+mj-cs"/>
              </a:rPr>
              <a:t>Prepress predictor process </a:t>
            </a:r>
            <a:endParaRPr lang="en-US" sz="3200" b="0" i="0" kern="1200" dirty="0">
              <a:solidFill>
                <a:schemeClr val="bg1"/>
              </a:solidFill>
              <a:effectLst/>
              <a:latin typeface="+mj-lt"/>
              <a:ea typeface="+mj-ea"/>
              <a:cs typeface="+mj-cs"/>
            </a:endParaRPr>
          </a:p>
        </p:txBody>
      </p:sp>
    </p:spTree>
    <p:extLst>
      <p:ext uri="{BB962C8B-B14F-4D97-AF65-F5344CB8AC3E}">
        <p14:creationId xmlns:p14="http://schemas.microsoft.com/office/powerpoint/2010/main" val="59225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655;p86">
            <a:extLst>
              <a:ext uri="{FF2B5EF4-FFF2-40B4-BE49-F238E27FC236}">
                <a16:creationId xmlns:a16="http://schemas.microsoft.com/office/drawing/2014/main" id="{CC6376D7-0B48-0980-7EB7-AA0C4AC5CB2F}"/>
              </a:ext>
            </a:extLst>
          </p:cNvPr>
          <p:cNvPicPr preferRelativeResize="0"/>
          <p:nvPr/>
        </p:nvPicPr>
        <p:blipFill>
          <a:blip r:embed="rId3">
            <a:alphaModFix/>
          </a:blip>
          <a:stretch>
            <a:fillRect/>
          </a:stretch>
        </p:blipFill>
        <p:spPr>
          <a:xfrm>
            <a:off x="347145" y="160182"/>
            <a:ext cx="5989486" cy="611263"/>
          </a:xfrm>
          <a:prstGeom prst="rect">
            <a:avLst/>
          </a:prstGeom>
          <a:noFill/>
          <a:ln>
            <a:noFill/>
          </a:ln>
        </p:spPr>
      </p:pic>
      <p:sp>
        <p:nvSpPr>
          <p:cNvPr id="5" name="TextBox 4">
            <a:extLst>
              <a:ext uri="{FF2B5EF4-FFF2-40B4-BE49-F238E27FC236}">
                <a16:creationId xmlns:a16="http://schemas.microsoft.com/office/drawing/2014/main" id="{8EE76061-6DE6-DF6D-139B-ABA6A557A951}"/>
              </a:ext>
            </a:extLst>
          </p:cNvPr>
          <p:cNvSpPr txBox="1"/>
          <p:nvPr/>
        </p:nvSpPr>
        <p:spPr>
          <a:xfrm>
            <a:off x="427355" y="244318"/>
            <a:ext cx="5558489" cy="486516"/>
          </a:xfrm>
          <a:prstGeom prst="rect">
            <a:avLst/>
          </a:prstGeom>
        </p:spPr>
        <p:txBody>
          <a:bodyPr vert="horz" lIns="91440" tIns="45720" rIns="91440" bIns="45720" rtlCol="0" anchor="ctr">
            <a:normAutofit fontScale="85000" lnSpcReduction="20000"/>
          </a:bodyPr>
          <a:lstStyle/>
          <a:p>
            <a:pPr rtl="0">
              <a:defRPr sz="1862" b="0" i="0" u="none" strike="noStrike" kern="1200" spc="0" baseline="0">
                <a:solidFill>
                  <a:prstClr val="black">
                    <a:lumMod val="65000"/>
                    <a:lumOff val="35000"/>
                  </a:prstClr>
                </a:solidFill>
                <a:latin typeface="+mn-lt"/>
                <a:ea typeface="+mn-ea"/>
                <a:cs typeface="+mn-cs"/>
              </a:defRPr>
            </a:pPr>
            <a:r>
              <a:rPr lang="en-US" sz="3600" b="1" dirty="0">
                <a:solidFill>
                  <a:schemeClr val="bg1"/>
                </a:solidFill>
              </a:rPr>
              <a:t>Prototype</a:t>
            </a:r>
          </a:p>
        </p:txBody>
      </p:sp>
      <p:pic>
        <p:nvPicPr>
          <p:cNvPr id="6" name="Picture 5">
            <a:extLst>
              <a:ext uri="{FF2B5EF4-FFF2-40B4-BE49-F238E27FC236}">
                <a16:creationId xmlns:a16="http://schemas.microsoft.com/office/drawing/2014/main" id="{CEE3258E-DF0C-8607-2494-B7C50F031AF1}"/>
              </a:ext>
            </a:extLst>
          </p:cNvPr>
          <p:cNvPicPr>
            <a:picLocks noChangeAspect="1"/>
          </p:cNvPicPr>
          <p:nvPr/>
        </p:nvPicPr>
        <p:blipFill>
          <a:blip r:embed="rId4"/>
          <a:srcRect t="9323"/>
          <a:stretch/>
        </p:blipFill>
        <p:spPr>
          <a:xfrm>
            <a:off x="551001" y="891365"/>
            <a:ext cx="4104000" cy="5844914"/>
          </a:xfrm>
          <a:prstGeom prst="rect">
            <a:avLst/>
          </a:prstGeom>
        </p:spPr>
      </p:pic>
      <p:grpSp>
        <p:nvGrpSpPr>
          <p:cNvPr id="32" name="Group 31">
            <a:extLst>
              <a:ext uri="{FF2B5EF4-FFF2-40B4-BE49-F238E27FC236}">
                <a16:creationId xmlns:a16="http://schemas.microsoft.com/office/drawing/2014/main" id="{949D1521-51DE-C780-52F7-EB2AFB4DCF58}"/>
              </a:ext>
            </a:extLst>
          </p:cNvPr>
          <p:cNvGrpSpPr/>
          <p:nvPr/>
        </p:nvGrpSpPr>
        <p:grpSpPr>
          <a:xfrm>
            <a:off x="427355" y="792480"/>
            <a:ext cx="10363101" cy="2517531"/>
            <a:chOff x="427355" y="792480"/>
            <a:chExt cx="10363101" cy="2517531"/>
          </a:xfrm>
        </p:grpSpPr>
        <p:sp>
          <p:nvSpPr>
            <p:cNvPr id="8" name="Rectangle 7">
              <a:extLst>
                <a:ext uri="{FF2B5EF4-FFF2-40B4-BE49-F238E27FC236}">
                  <a16:creationId xmlns:a16="http://schemas.microsoft.com/office/drawing/2014/main" id="{E09F20D5-D827-0E9B-E37F-2F1C840330A9}"/>
                </a:ext>
              </a:extLst>
            </p:cNvPr>
            <p:cNvSpPr/>
            <p:nvPr/>
          </p:nvSpPr>
          <p:spPr>
            <a:xfrm>
              <a:off x="427355" y="792480"/>
              <a:ext cx="4327525" cy="2517531"/>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1D2B5A14-0C3F-32E5-06F7-A01200AB808D}"/>
                </a:ext>
              </a:extLst>
            </p:cNvPr>
            <p:cNvCxnSpPr>
              <a:cxnSpLocks/>
            </p:cNvCxnSpPr>
            <p:nvPr/>
          </p:nvCxnSpPr>
          <p:spPr>
            <a:xfrm>
              <a:off x="4754880" y="2286000"/>
              <a:ext cx="1056640" cy="0"/>
            </a:xfrm>
            <a:prstGeom prst="straightConnector1">
              <a:avLst/>
            </a:prstGeom>
            <a:ln w="38100">
              <a:solidFill>
                <a:srgbClr val="FF0000"/>
              </a:solidFill>
              <a:prstDash val="lgDashDotDot"/>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65CDD8A-9433-92FB-47A5-F39FDEE70890}"/>
                </a:ext>
              </a:extLst>
            </p:cNvPr>
            <p:cNvSpPr txBox="1"/>
            <p:nvPr/>
          </p:nvSpPr>
          <p:spPr>
            <a:xfrm>
              <a:off x="5985844" y="2122737"/>
              <a:ext cx="4804612" cy="400110"/>
            </a:xfrm>
            <a:prstGeom prst="rect">
              <a:avLst/>
            </a:prstGeom>
            <a:noFill/>
          </p:spPr>
          <p:txBody>
            <a:bodyPr wrap="square" rtlCol="0">
              <a:spAutoFit/>
            </a:bodyPr>
            <a:lstStyle/>
            <a:p>
              <a:r>
                <a:rPr lang="en-US" sz="2000" dirty="0"/>
                <a:t>Colors Fetch from </a:t>
              </a:r>
              <a:r>
                <a:rPr lang="en-US" sz="2000" dirty="0" err="1"/>
                <a:t>MySGS</a:t>
              </a:r>
              <a:endParaRPr lang="en-IN" sz="2000" dirty="0"/>
            </a:p>
          </p:txBody>
        </p:sp>
      </p:grpSp>
      <p:sp>
        <p:nvSpPr>
          <p:cNvPr id="11" name="Rectangle 10">
            <a:extLst>
              <a:ext uri="{FF2B5EF4-FFF2-40B4-BE49-F238E27FC236}">
                <a16:creationId xmlns:a16="http://schemas.microsoft.com/office/drawing/2014/main" id="{6AF0894B-89A8-3968-CF8F-6380367D851D}"/>
              </a:ext>
            </a:extLst>
          </p:cNvPr>
          <p:cNvSpPr/>
          <p:nvPr/>
        </p:nvSpPr>
        <p:spPr>
          <a:xfrm>
            <a:off x="427356" y="3378200"/>
            <a:ext cx="4327524" cy="614680"/>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69510320-A644-0DC4-8ABA-B77B642B89E5}"/>
              </a:ext>
            </a:extLst>
          </p:cNvPr>
          <p:cNvCxnSpPr>
            <a:cxnSpLocks/>
          </p:cNvCxnSpPr>
          <p:nvPr/>
        </p:nvCxnSpPr>
        <p:spPr>
          <a:xfrm>
            <a:off x="4754880" y="3702327"/>
            <a:ext cx="1066800" cy="0"/>
          </a:xfrm>
          <a:prstGeom prst="straightConnector1">
            <a:avLst/>
          </a:prstGeom>
          <a:ln w="38100">
            <a:solidFill>
              <a:srgbClr val="002060"/>
            </a:solidFill>
            <a:prstDash val="lgDashDotDot"/>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E0910232-B98C-95A2-1ED8-4B3E2934C796}"/>
              </a:ext>
            </a:extLst>
          </p:cNvPr>
          <p:cNvSpPr txBox="1"/>
          <p:nvPr/>
        </p:nvSpPr>
        <p:spPr>
          <a:xfrm>
            <a:off x="5985844" y="3525739"/>
            <a:ext cx="4804612" cy="400110"/>
          </a:xfrm>
          <a:prstGeom prst="rect">
            <a:avLst/>
          </a:prstGeom>
          <a:noFill/>
          <a:ln>
            <a:noFill/>
          </a:ln>
        </p:spPr>
        <p:txBody>
          <a:bodyPr wrap="square" rtlCol="0">
            <a:spAutoFit/>
          </a:bodyPr>
          <a:lstStyle/>
          <a:p>
            <a:r>
              <a:rPr lang="en-US" sz="2000" dirty="0"/>
              <a:t>Print process details Fetch from </a:t>
            </a:r>
            <a:r>
              <a:rPr lang="en-US" sz="2000" dirty="0" err="1"/>
              <a:t>MySGS</a:t>
            </a:r>
            <a:endParaRPr lang="en-IN" sz="2000" dirty="0"/>
          </a:p>
        </p:txBody>
      </p:sp>
      <p:sp>
        <p:nvSpPr>
          <p:cNvPr id="14" name="Rectangle 13">
            <a:extLst>
              <a:ext uri="{FF2B5EF4-FFF2-40B4-BE49-F238E27FC236}">
                <a16:creationId xmlns:a16="http://schemas.microsoft.com/office/drawing/2014/main" id="{1E811EFD-8659-ADFC-5156-CF63F91961B8}"/>
              </a:ext>
            </a:extLst>
          </p:cNvPr>
          <p:cNvSpPr/>
          <p:nvPr/>
        </p:nvSpPr>
        <p:spPr>
          <a:xfrm>
            <a:off x="407156" y="4025492"/>
            <a:ext cx="4347723" cy="614680"/>
          </a:xfrm>
          <a:prstGeom prst="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BE2B0950-8F61-4F0B-70A0-84EF1F07000A}"/>
              </a:ext>
            </a:extLst>
          </p:cNvPr>
          <p:cNvCxnSpPr>
            <a:cxnSpLocks/>
          </p:cNvCxnSpPr>
          <p:nvPr/>
        </p:nvCxnSpPr>
        <p:spPr>
          <a:xfrm>
            <a:off x="4737278" y="4349619"/>
            <a:ext cx="1104722" cy="0"/>
          </a:xfrm>
          <a:prstGeom prst="straightConnector1">
            <a:avLst/>
          </a:prstGeom>
          <a:ln w="38100">
            <a:solidFill>
              <a:schemeClr val="accent5"/>
            </a:solidFill>
            <a:prstDash val="lgDashDotDot"/>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69FF848-22CC-9D2C-4F16-B4278B1C1EFA}"/>
              </a:ext>
            </a:extLst>
          </p:cNvPr>
          <p:cNvSpPr txBox="1"/>
          <p:nvPr/>
        </p:nvSpPr>
        <p:spPr>
          <a:xfrm>
            <a:off x="5985844" y="4097545"/>
            <a:ext cx="4804612" cy="400110"/>
          </a:xfrm>
          <a:prstGeom prst="rect">
            <a:avLst/>
          </a:prstGeom>
          <a:noFill/>
          <a:ln>
            <a:noFill/>
          </a:ln>
        </p:spPr>
        <p:txBody>
          <a:bodyPr wrap="square" rtlCol="0">
            <a:spAutoFit/>
          </a:bodyPr>
          <a:lstStyle/>
          <a:p>
            <a:r>
              <a:rPr lang="en-US" sz="2000" dirty="0"/>
              <a:t>Brief details Fetch from </a:t>
            </a:r>
            <a:r>
              <a:rPr lang="en-US" sz="2000" dirty="0" err="1"/>
              <a:t>MySGS</a:t>
            </a:r>
            <a:endParaRPr lang="en-IN" sz="2000" dirty="0"/>
          </a:p>
        </p:txBody>
      </p:sp>
      <p:sp>
        <p:nvSpPr>
          <p:cNvPr id="17" name="Rectangle 16">
            <a:extLst>
              <a:ext uri="{FF2B5EF4-FFF2-40B4-BE49-F238E27FC236}">
                <a16:creationId xmlns:a16="http://schemas.microsoft.com/office/drawing/2014/main" id="{08E69377-0930-B8CB-5E6B-D00316B452D9}"/>
              </a:ext>
            </a:extLst>
          </p:cNvPr>
          <p:cNvSpPr/>
          <p:nvPr/>
        </p:nvSpPr>
        <p:spPr>
          <a:xfrm>
            <a:off x="389554" y="4664611"/>
            <a:ext cx="4347723" cy="614680"/>
          </a:xfrm>
          <a:prstGeom prst="rect">
            <a:avLst/>
          </a:prstGeom>
          <a:noFill/>
          <a:ln w="38100">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a:extLst>
              <a:ext uri="{FF2B5EF4-FFF2-40B4-BE49-F238E27FC236}">
                <a16:creationId xmlns:a16="http://schemas.microsoft.com/office/drawing/2014/main" id="{52503EFA-57F9-BFC5-EF9E-850FBDC36EB0}"/>
              </a:ext>
            </a:extLst>
          </p:cNvPr>
          <p:cNvCxnSpPr>
            <a:cxnSpLocks/>
          </p:cNvCxnSpPr>
          <p:nvPr/>
        </p:nvCxnSpPr>
        <p:spPr>
          <a:xfrm>
            <a:off x="4737278" y="4988738"/>
            <a:ext cx="1135202" cy="0"/>
          </a:xfrm>
          <a:prstGeom prst="straightConnector1">
            <a:avLst/>
          </a:prstGeom>
          <a:ln w="38100">
            <a:solidFill>
              <a:schemeClr val="accent2">
                <a:lumMod val="75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E6E0808-1FDF-7C2A-55A5-09C79EEAE829}"/>
              </a:ext>
            </a:extLst>
          </p:cNvPr>
          <p:cNvSpPr txBox="1"/>
          <p:nvPr/>
        </p:nvSpPr>
        <p:spPr>
          <a:xfrm>
            <a:off x="5985844" y="4771896"/>
            <a:ext cx="5989486" cy="400110"/>
          </a:xfrm>
          <a:prstGeom prst="rect">
            <a:avLst/>
          </a:prstGeom>
          <a:noFill/>
          <a:ln>
            <a:noFill/>
          </a:ln>
        </p:spPr>
        <p:txBody>
          <a:bodyPr wrap="square" rtlCol="0">
            <a:spAutoFit/>
          </a:bodyPr>
          <a:lstStyle/>
          <a:p>
            <a:r>
              <a:rPr lang="en-US" sz="2000" dirty="0"/>
              <a:t>Auto trap bypass check based on number of colors</a:t>
            </a:r>
            <a:endParaRPr lang="en-IN" sz="2000" dirty="0"/>
          </a:p>
        </p:txBody>
      </p:sp>
      <p:sp>
        <p:nvSpPr>
          <p:cNvPr id="20" name="TextBox 19">
            <a:extLst>
              <a:ext uri="{FF2B5EF4-FFF2-40B4-BE49-F238E27FC236}">
                <a16:creationId xmlns:a16="http://schemas.microsoft.com/office/drawing/2014/main" id="{0B41FA53-A706-8E45-FA76-69FCA2664C4A}"/>
              </a:ext>
            </a:extLst>
          </p:cNvPr>
          <p:cNvSpPr txBox="1"/>
          <p:nvPr/>
        </p:nvSpPr>
        <p:spPr>
          <a:xfrm>
            <a:off x="5985844" y="5411127"/>
            <a:ext cx="6256193" cy="400110"/>
          </a:xfrm>
          <a:prstGeom prst="rect">
            <a:avLst/>
          </a:prstGeom>
          <a:noFill/>
          <a:ln>
            <a:noFill/>
          </a:ln>
        </p:spPr>
        <p:txBody>
          <a:bodyPr wrap="square" rtlCol="0">
            <a:spAutoFit/>
          </a:bodyPr>
          <a:lstStyle/>
          <a:p>
            <a:r>
              <a:rPr lang="en-US" sz="2000" dirty="0"/>
              <a:t>Color eligibility check based on number of colors</a:t>
            </a:r>
            <a:endParaRPr lang="en-IN" sz="2000" dirty="0"/>
          </a:p>
        </p:txBody>
      </p:sp>
      <p:sp>
        <p:nvSpPr>
          <p:cNvPr id="21" name="Rectangle 20">
            <a:extLst>
              <a:ext uri="{FF2B5EF4-FFF2-40B4-BE49-F238E27FC236}">
                <a16:creationId xmlns:a16="http://schemas.microsoft.com/office/drawing/2014/main" id="{6349E49D-8470-FC34-1A91-6E077AF2EF02}"/>
              </a:ext>
            </a:extLst>
          </p:cNvPr>
          <p:cNvSpPr/>
          <p:nvPr/>
        </p:nvSpPr>
        <p:spPr>
          <a:xfrm>
            <a:off x="389554" y="5303842"/>
            <a:ext cx="4347723" cy="614680"/>
          </a:xfrm>
          <a:prstGeom prst="rect">
            <a:avLst/>
          </a:prstGeom>
          <a:noFill/>
          <a:ln w="38100">
            <a:solidFill>
              <a:schemeClr val="accent3">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3CB1B9A1-E591-871A-33EA-38BD39AFE4EC}"/>
              </a:ext>
            </a:extLst>
          </p:cNvPr>
          <p:cNvCxnSpPr>
            <a:cxnSpLocks/>
          </p:cNvCxnSpPr>
          <p:nvPr/>
        </p:nvCxnSpPr>
        <p:spPr>
          <a:xfrm>
            <a:off x="4737278" y="5627969"/>
            <a:ext cx="1104722" cy="0"/>
          </a:xfrm>
          <a:prstGeom prst="straightConnector1">
            <a:avLst/>
          </a:prstGeom>
          <a:ln w="38100">
            <a:solidFill>
              <a:schemeClr val="accent3">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BE81B8C1-E3EC-5855-67A7-DE96AC1D6B48}"/>
              </a:ext>
            </a:extLst>
          </p:cNvPr>
          <p:cNvGrpSpPr/>
          <p:nvPr/>
        </p:nvGrpSpPr>
        <p:grpSpPr>
          <a:xfrm>
            <a:off x="389554" y="6251545"/>
            <a:ext cx="11045525" cy="484725"/>
            <a:chOff x="389554" y="6251545"/>
            <a:chExt cx="11045525" cy="484725"/>
          </a:xfrm>
        </p:grpSpPr>
        <p:sp>
          <p:nvSpPr>
            <p:cNvPr id="23" name="Rectangle 22">
              <a:extLst>
                <a:ext uri="{FF2B5EF4-FFF2-40B4-BE49-F238E27FC236}">
                  <a16:creationId xmlns:a16="http://schemas.microsoft.com/office/drawing/2014/main" id="{5E094E99-3EC3-8823-0699-61067FF99936}"/>
                </a:ext>
              </a:extLst>
            </p:cNvPr>
            <p:cNvSpPr/>
            <p:nvPr/>
          </p:nvSpPr>
          <p:spPr>
            <a:xfrm>
              <a:off x="389554" y="6416297"/>
              <a:ext cx="4347723" cy="319973"/>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Arrow Connector 23">
              <a:extLst>
                <a:ext uri="{FF2B5EF4-FFF2-40B4-BE49-F238E27FC236}">
                  <a16:creationId xmlns:a16="http://schemas.microsoft.com/office/drawing/2014/main" id="{EAE6DD11-D212-F2E4-964F-775BC92DB0F3}"/>
                </a:ext>
              </a:extLst>
            </p:cNvPr>
            <p:cNvCxnSpPr>
              <a:cxnSpLocks/>
            </p:cNvCxnSpPr>
            <p:nvPr/>
          </p:nvCxnSpPr>
          <p:spPr>
            <a:xfrm>
              <a:off x="4737278" y="6572849"/>
              <a:ext cx="1135202" cy="0"/>
            </a:xfrm>
            <a:prstGeom prst="straightConnector1">
              <a:avLst/>
            </a:prstGeom>
            <a:ln w="38100">
              <a:solidFill>
                <a:schemeClr val="accent3">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92576C7-48FD-DC08-96C3-9F76EAF6127A}"/>
                </a:ext>
              </a:extLst>
            </p:cNvPr>
            <p:cNvSpPr txBox="1"/>
            <p:nvPr/>
          </p:nvSpPr>
          <p:spPr>
            <a:xfrm>
              <a:off x="6096000" y="6251545"/>
              <a:ext cx="5339079" cy="400110"/>
            </a:xfrm>
            <a:prstGeom prst="rect">
              <a:avLst/>
            </a:prstGeom>
            <a:noFill/>
            <a:ln>
              <a:noFill/>
            </a:ln>
          </p:spPr>
          <p:txBody>
            <a:bodyPr wrap="square" rtlCol="0">
              <a:spAutoFit/>
            </a:bodyPr>
            <a:lstStyle/>
            <a:p>
              <a:r>
                <a:rPr lang="en-US" sz="2000" dirty="0"/>
                <a:t>Final Result</a:t>
              </a:r>
              <a:endParaRPr lang="en-IN" sz="2000" dirty="0"/>
            </a:p>
          </p:txBody>
        </p:sp>
      </p:grpSp>
      <p:grpSp>
        <p:nvGrpSpPr>
          <p:cNvPr id="31" name="Group 30">
            <a:extLst>
              <a:ext uri="{FF2B5EF4-FFF2-40B4-BE49-F238E27FC236}">
                <a16:creationId xmlns:a16="http://schemas.microsoft.com/office/drawing/2014/main" id="{36A2A1A6-4A2D-107D-769F-9E6BE3C48EC1}"/>
              </a:ext>
            </a:extLst>
          </p:cNvPr>
          <p:cNvGrpSpPr/>
          <p:nvPr/>
        </p:nvGrpSpPr>
        <p:grpSpPr>
          <a:xfrm>
            <a:off x="4655001" y="519680"/>
            <a:ext cx="7536999" cy="1200329"/>
            <a:chOff x="4655001" y="519680"/>
            <a:chExt cx="7536999" cy="1200329"/>
          </a:xfrm>
        </p:grpSpPr>
        <p:sp>
          <p:nvSpPr>
            <p:cNvPr id="7" name="TextBox 6">
              <a:extLst>
                <a:ext uri="{FF2B5EF4-FFF2-40B4-BE49-F238E27FC236}">
                  <a16:creationId xmlns:a16="http://schemas.microsoft.com/office/drawing/2014/main" id="{21A7B1B5-BDD5-2F4B-6F6A-237FE12ADED0}"/>
                </a:ext>
              </a:extLst>
            </p:cNvPr>
            <p:cNvSpPr txBox="1"/>
            <p:nvPr/>
          </p:nvSpPr>
          <p:spPr>
            <a:xfrm>
              <a:off x="6936643" y="519680"/>
              <a:ext cx="5255357" cy="1200329"/>
            </a:xfrm>
            <a:prstGeom prst="rect">
              <a:avLst/>
            </a:prstGeom>
            <a:noFill/>
          </p:spPr>
          <p:txBody>
            <a:bodyPr wrap="square" rtlCol="0">
              <a:spAutoFit/>
            </a:bodyPr>
            <a:lstStyle/>
            <a:p>
              <a:r>
                <a:rPr lang="en-US" dirty="0"/>
                <a:t>"A simulation demonstrating how the AI model functions in the background using code, with its operations remaining invisible to the user or operator."</a:t>
              </a:r>
            </a:p>
          </p:txBody>
        </p:sp>
        <p:cxnSp>
          <p:nvCxnSpPr>
            <p:cNvPr id="28" name="Connector: Elbow 27">
              <a:extLst>
                <a:ext uri="{FF2B5EF4-FFF2-40B4-BE49-F238E27FC236}">
                  <a16:creationId xmlns:a16="http://schemas.microsoft.com/office/drawing/2014/main" id="{634D256B-2CF1-A1E2-3F76-40697A7EA11C}"/>
                </a:ext>
              </a:extLst>
            </p:cNvPr>
            <p:cNvCxnSpPr>
              <a:cxnSpLocks/>
              <a:endCxn id="7" idx="1"/>
            </p:cNvCxnSpPr>
            <p:nvPr/>
          </p:nvCxnSpPr>
          <p:spPr>
            <a:xfrm>
              <a:off x="4655001" y="771445"/>
              <a:ext cx="2281642" cy="348400"/>
            </a:xfrm>
            <a:prstGeom prst="bentConnector3">
              <a:avLst/>
            </a:prstGeom>
            <a:ln w="19050">
              <a:solidFill>
                <a:srgbClr val="FF0000"/>
              </a:solidFill>
              <a:prstDash val="dashDot"/>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1537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animBg="1"/>
      <p:bldP spid="16" grpId="0"/>
      <p:bldP spid="17" grpId="0" animBg="1"/>
      <p:bldP spid="19" grpId="0"/>
      <p:bldP spid="20" grpId="0"/>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AA2D628-EECE-499C-9971-AAD4E38B356F}">
  <we:reference id="wa200000113" version="1.0.0.0" store="en-US" storeType="OMEX"/>
  <we:alternateReferences>
    <we:reference id="wa20000011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53B9A730DC514D809E8216F2530DA6" ma:contentTypeVersion="17" ma:contentTypeDescription="Create a new document." ma:contentTypeScope="" ma:versionID="4df4e0f501a651eb01f39dae11e0b57c">
  <xsd:schema xmlns:xsd="http://www.w3.org/2001/XMLSchema" xmlns:xs="http://www.w3.org/2001/XMLSchema" xmlns:p="http://schemas.microsoft.com/office/2006/metadata/properties" xmlns:ns3="ae337a5c-5872-4f04-846c-ab3ddd1c1e04" xmlns:ns4="acf1593f-b250-4d59-b36f-fb361d51d524" targetNamespace="http://schemas.microsoft.com/office/2006/metadata/properties" ma:root="true" ma:fieldsID="a9d1058e303533161c72c44274e94f4a" ns3:_="" ns4:_="">
    <xsd:import namespace="ae337a5c-5872-4f04-846c-ab3ddd1c1e04"/>
    <xsd:import namespace="acf1593f-b250-4d59-b36f-fb361d51d52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ServiceSearchProperties"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337a5c-5872-4f04-846c-ab3ddd1c1e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cf1593f-b250-4d59-b36f-fb361d51d5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e337a5c-5872-4f04-846c-ab3ddd1c1e0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112DC3-6A95-4FA9-B88D-63E7DAC5FF96}">
  <ds:schemaRefs>
    <ds:schemaRef ds:uri="acf1593f-b250-4d59-b36f-fb361d51d524"/>
    <ds:schemaRef ds:uri="ae337a5c-5872-4f04-846c-ab3ddd1c1e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DDDD355-5BBE-46FE-96CD-00DDCEE0D64D}">
  <ds:schemaRefs>
    <ds:schemaRef ds:uri="http://purl.org/dc/terms/"/>
    <ds:schemaRef ds:uri="http://www.w3.org/XML/1998/namespace"/>
    <ds:schemaRef ds:uri="http://schemas.microsoft.com/office/infopath/2007/PartnerControls"/>
    <ds:schemaRef ds:uri="http://purl.org/dc/dcmitype/"/>
    <ds:schemaRef ds:uri="http://schemas.microsoft.com/office/2006/documentManagement/types"/>
    <ds:schemaRef ds:uri="ae337a5c-5872-4f04-846c-ab3ddd1c1e04"/>
    <ds:schemaRef ds:uri="http://schemas.microsoft.com/office/2006/metadata/properties"/>
    <ds:schemaRef ds:uri="http://schemas.openxmlformats.org/package/2006/metadata/core-properties"/>
    <ds:schemaRef ds:uri="acf1593f-b250-4d59-b36f-fb361d51d524"/>
    <ds:schemaRef ds:uri="http://purl.org/dc/elements/1.1/"/>
  </ds:schemaRefs>
</ds:datastoreItem>
</file>

<file path=customXml/itemProps3.xml><?xml version="1.0" encoding="utf-8"?>
<ds:datastoreItem xmlns:ds="http://schemas.openxmlformats.org/officeDocument/2006/customXml" ds:itemID="{F03A39DD-16F3-41E3-8836-6F967119DE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777</TotalTime>
  <Words>569</Words>
  <Application>Microsoft Office PowerPoint</Application>
  <PresentationFormat>Widescreen</PresentationFormat>
  <Paragraphs>76</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Kumar Kandhasamy</dc:creator>
  <cp:lastModifiedBy>Arun Kumar Kandhasamy</cp:lastModifiedBy>
  <cp:revision>14</cp:revision>
  <dcterms:created xsi:type="dcterms:W3CDTF">2025-03-03T15:40:38Z</dcterms:created>
  <dcterms:modified xsi:type="dcterms:W3CDTF">2025-03-24T18:53:39Z</dcterms:modified>
</cp:coreProperties>
</file>